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6182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0500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480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4551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938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7510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8438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1559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7186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7713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1139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AF714-73D3-464A-9573-2B3A155A121F}" type="datetimeFigureOut">
              <a:rPr lang="en-PH" smtClean="0"/>
              <a:t>9/25/2015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9EA4D-1F69-4A49-8FD6-02693CBE2A9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3140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Improving the Vital Statistics of the Philippines is like fishing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524000"/>
            <a:ext cx="7772400" cy="4464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26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414"/>
            <a:ext cx="7772400" cy="1470025"/>
          </a:xfrm>
        </p:spPr>
        <p:txBody>
          <a:bodyPr>
            <a:normAutofit/>
          </a:bodyPr>
          <a:lstStyle/>
          <a:p>
            <a:r>
              <a:rPr lang="en-PH" sz="3200" dirty="0" smtClean="0"/>
              <a:t>How the current status of the COD in the Philippines looks like </a:t>
            </a:r>
            <a:endParaRPr lang="en-PH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1026" name="Picture 2" descr="F:\COD files\fishne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72" y="1703439"/>
            <a:ext cx="6918475" cy="428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5990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PH" sz="3200" dirty="0"/>
              <a:t>How the status of COD in the Philippines would look like after the trainings</a:t>
            </a:r>
            <a:endParaRPr lang="en-US" sz="3200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72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Improving the Vital Statistics of the Philippines is like fishing</vt:lpstr>
      <vt:lpstr>How the current status of the COD in the Philippines looks like </vt:lpstr>
      <vt:lpstr>How the status of COD in the Philippines would look like after the trainings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current status of the COD in the Philippines looks like</dc:title>
  <dc:creator>Christine G. Biaoco</dc:creator>
  <cp:lastModifiedBy>Aida S. Aracap</cp:lastModifiedBy>
  <cp:revision>8</cp:revision>
  <dcterms:created xsi:type="dcterms:W3CDTF">2015-09-23T02:24:35Z</dcterms:created>
  <dcterms:modified xsi:type="dcterms:W3CDTF">2015-09-25T03:37:14Z</dcterms:modified>
</cp:coreProperties>
</file>