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356" r:id="rId3"/>
    <p:sldId id="359" r:id="rId4"/>
    <p:sldId id="360" r:id="rId5"/>
    <p:sldId id="361" r:id="rId6"/>
    <p:sldId id="362" r:id="rId7"/>
    <p:sldId id="364" r:id="rId8"/>
    <p:sldId id="321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>
      <p:cViewPr varScale="1">
        <p:scale>
          <a:sx n="83" d="100"/>
          <a:sy n="83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5F6F-2E94-4D79-92BD-FE717C0361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6D0E-1D88-4B29-B3DD-FD9EDF129FE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B60-04E6-4700-A478-4377A3AD59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94EF-F541-4835-9D3B-6060D1B588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5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D17E-D61B-473D-987A-05F5196AE2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1DF-402C-4DDC-BA98-9D8219BF52F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2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9CF5-1986-4181-9B99-E88B6C0AB6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81E3-3754-4958-92AE-ECF7603FB165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1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43D3-1902-4A91-841B-60992F37D1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938F-45ED-4755-82DA-A76447D84ED2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8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0F90-B12A-4E9B-8CBC-1EFA181B51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7268-BAAE-4C5F-9F24-F60B7FFBBA1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5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07AC-35FB-4C13-93F0-B38BF2BDFE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1E6A-5DDF-4CDD-BA59-CF3C8E083071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7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FF75-9799-4DA8-A81C-76A6B4CF74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FD7D-AB6D-4790-8FC9-BF5FA0E7AEC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1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4192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8B9A-E080-490B-8E1C-D54973ED41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48B4-AA45-4D4C-88E0-47EC5570BB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07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3DB6-A7B1-47EA-89B3-922830D5D2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BCF2-4BF6-4542-B3E4-597CF862E7A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9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0152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8584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190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07678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P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C9A674-9A05-48DF-8B14-FF41A040B2BD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38403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BC06A86-4106-43E4-BECA-5AB48FBA39A8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2785EDC-2AE9-41A1-B3D9-1C585D9EC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5711-F7BA-4E0A-BB16-00E58B32B6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70FC-1387-4AC9-B1C0-0074AF36C4E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C:\Users\R1MC%20-%20TRC\Desktop\present\Happy%20music%20-%20Daydreaming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924800" cy="1143000"/>
          </a:xfrm>
        </p:spPr>
        <p:txBody>
          <a:bodyPr/>
          <a:lstStyle/>
          <a:p>
            <a:pPr algn="ctr"/>
            <a:r>
              <a:rPr lang="en-PH" sz="3600" b="1" dirty="0">
                <a:latin typeface="Comic Sans MS" pitchFamily="66" charset="0"/>
              </a:rPr>
              <a:t>ACTIVITIES </a:t>
            </a:r>
            <a:r>
              <a:rPr lang="en-PH" sz="3600" b="1" u="sng" dirty="0">
                <a:latin typeface="Comic Sans MS" pitchFamily="66" charset="0"/>
              </a:rPr>
              <a:t/>
            </a:r>
            <a:br>
              <a:rPr lang="en-PH" sz="3600" b="1" u="sng" dirty="0">
                <a:latin typeface="Comic Sans MS" pitchFamily="66" charset="0"/>
              </a:rPr>
            </a:br>
            <a:r>
              <a:rPr lang="en-PH" sz="2800" b="1" dirty="0">
                <a:latin typeface="Comic Sans MS" pitchFamily="66" charset="0"/>
              </a:rPr>
              <a:t>AND</a:t>
            </a:r>
            <a:r>
              <a:rPr lang="en-PH" sz="3600" b="1" u="sng" dirty="0">
                <a:latin typeface="Comic Sans MS" pitchFamily="66" charset="0"/>
              </a:rPr>
              <a:t> </a:t>
            </a:r>
            <a:br>
              <a:rPr lang="en-PH" sz="3600" b="1" u="sng" dirty="0">
                <a:latin typeface="Comic Sans MS" pitchFamily="66" charset="0"/>
              </a:rPr>
            </a:br>
            <a:r>
              <a:rPr lang="en-PH" sz="3600" b="1" dirty="0">
                <a:latin typeface="Comic Sans MS" pitchFamily="66" charset="0"/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40337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48382" y="379977"/>
            <a:ext cx="5286504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Skills, Training and Development Program (TESDA)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0188" y="577850"/>
            <a:ext cx="9005887" cy="6248400"/>
            <a:chOff x="230435" y="577070"/>
            <a:chExt cx="9005508" cy="6249659"/>
          </a:xfrm>
        </p:grpSpPr>
        <p:pic>
          <p:nvPicPr>
            <p:cNvPr id="8207" name="Picture 15" descr="D:\TESDA\IMG_20150915_13484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03" b="35829"/>
            <a:stretch/>
          </p:blipFill>
          <p:spPr bwMode="auto">
            <a:xfrm>
              <a:off x="2271362" y="1086290"/>
              <a:ext cx="1515802" cy="16267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085" name="Group 2"/>
            <p:cNvGrpSpPr>
              <a:grpSpLocks/>
            </p:cNvGrpSpPr>
            <p:nvPr/>
          </p:nvGrpSpPr>
          <p:grpSpPr bwMode="auto">
            <a:xfrm>
              <a:off x="230435" y="577070"/>
              <a:ext cx="9005508" cy="6249659"/>
              <a:chOff x="138492" y="553262"/>
              <a:chExt cx="9005508" cy="6249659"/>
            </a:xfrm>
          </p:grpSpPr>
          <p:pic>
            <p:nvPicPr>
              <p:cNvPr id="8196" name="Picture 4" descr="D:\TESDA\IMG_204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940" y="3284984"/>
                <a:ext cx="1955116" cy="14603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7" name="Picture 7" descr="D:\TESDA\IMG_204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726" y="1115099"/>
                <a:ext cx="1921289" cy="143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2" descr="D:\TESDA\IMG_20150915_11222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4740" y="4509120"/>
                <a:ext cx="2622456" cy="14751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5" name="Picture 13" descr="D:\TESDA\IMG_20150915_134008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0570"/>
              <a:stretch/>
            </p:blipFill>
            <p:spPr bwMode="auto">
              <a:xfrm>
                <a:off x="5444575" y="4258350"/>
                <a:ext cx="1678843" cy="207222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8" name="Picture 16" descr="D:\TESDA\IMG_20150915_143526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8492" y="2765096"/>
                <a:ext cx="2905003" cy="16338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91" name="Picture 17" descr="D:\TESDA\IMG_20150915_14434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0751" y="553262"/>
                <a:ext cx="3725333" cy="209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19" descr="D:\TESDA\IMG_20150916_093840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6492"/>
              <a:stretch/>
            </p:blipFill>
            <p:spPr bwMode="auto">
              <a:xfrm>
                <a:off x="6941816" y="3691974"/>
                <a:ext cx="2095500" cy="311094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2" name="Picture 20" descr="D:\TESDA\IMG_20150916_134053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91" y="1601012"/>
                <a:ext cx="2299264" cy="12933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94" name="Picture 5" descr="D:\TESDA\IMG_204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4717" y="2113931"/>
                <a:ext cx="2139653" cy="159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8" name="Picture 6" descr="D:\TESDA\IMG_2043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073821" y="2379255"/>
                <a:ext cx="2703399" cy="20197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3" name="Picture 11" descr="D:\TESDA\IMG_20150915_111224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609" y="4015135"/>
                <a:ext cx="2967839" cy="1669409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0" name="Picture 18" descr="D:\TESDA\IMG_20150915_153826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1603"/>
              <a:stretch/>
            </p:blipFill>
            <p:spPr bwMode="auto">
              <a:xfrm>
                <a:off x="7487816" y="2162975"/>
                <a:ext cx="1656184" cy="23082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1234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155874" y="229287"/>
            <a:ext cx="4653766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Mental Health Month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808038"/>
            <a:ext cx="9091613" cy="6176962"/>
            <a:chOff x="75592" y="808691"/>
            <a:chExt cx="9091972" cy="6176345"/>
          </a:xfrm>
        </p:grpSpPr>
        <p:pic>
          <p:nvPicPr>
            <p:cNvPr id="10242" name="Picture 2" descr="D:\MENTAL HEALTH MONTH\IMG_27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608" y="3568061"/>
              <a:ext cx="2542055" cy="18986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D:\MENTAL HEALTH MONTH\IMG_29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786" y="4577277"/>
              <a:ext cx="2800971" cy="2092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D:\MENTAL HEALTH MONTH\IMG_30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961" y="2742729"/>
              <a:ext cx="2707663" cy="20223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D:\MENTAL HEALTH MONTH\IMG_306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682" y="3800319"/>
              <a:ext cx="2295828" cy="17147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D:\MENTAL HEALTH MONTH\IMG_308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81" y="808691"/>
              <a:ext cx="3189183" cy="2382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7" descr="D:\MENTAL HEALTH MONTH\IMG_309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991106"/>
              <a:ext cx="2669559" cy="1993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D:\MENTAL HEALTH MONTH\IMG_312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757" y="942520"/>
              <a:ext cx="3764029" cy="2811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9" descr="D:\MENTAL HEALTH MONTH\IMG_265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649" y="5118142"/>
              <a:ext cx="2808312" cy="1739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40" name="Picture 10" descr="D:\MENTAL HEALTH MONTH\IMG_270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1" y="3507605"/>
              <a:ext cx="2622996" cy="19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 descr="D:\MENTAL HEALTH MONTH\IMG_272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2" y="1350053"/>
              <a:ext cx="2888623" cy="215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230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552232" y="265687"/>
            <a:ext cx="3365842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Team Building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1163" y="887413"/>
            <a:ext cx="8047037" cy="5799137"/>
            <a:chOff x="411455" y="887124"/>
            <a:chExt cx="8046745" cy="5799563"/>
          </a:xfrm>
        </p:grpSpPr>
        <p:pic>
          <p:nvPicPr>
            <p:cNvPr id="6146" name="Picture 2" descr="I:\EVENTS\team bldg febr\TH (8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887124"/>
              <a:ext cx="4343400" cy="2812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7" name="Picture 3" descr="I:\EVENTS\team bldg febr\TH (36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682" y="4838700"/>
              <a:ext cx="3848518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 descr="I:\EVENTS\team bldg febr\WP_20141118_01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097"/>
            <a:stretch/>
          </p:blipFill>
          <p:spPr bwMode="auto">
            <a:xfrm>
              <a:off x="712873" y="4716024"/>
              <a:ext cx="3515809" cy="1970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I:\EVENTS\team bldg febr\WP_20141120_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500" y="3699656"/>
              <a:ext cx="2679685" cy="15073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I:\EVENTS\team bldg febr\WP_20141120_01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8355"/>
            <a:stretch/>
          </p:blipFill>
          <p:spPr bwMode="auto">
            <a:xfrm>
              <a:off x="411455" y="2701769"/>
              <a:ext cx="2896799" cy="199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I:\EVENTS\team bldg febr\WP_20141127_0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880" y="3429000"/>
              <a:ext cx="2969520" cy="1670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I:\EVENTS\team bldg febr\WP_20141127_01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511" y="1135049"/>
              <a:ext cx="3379889" cy="190118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68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552232" y="265687"/>
            <a:ext cx="3365842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Sportsfest</a:t>
            </a:r>
            <a:endParaRPr lang="en-US" sz="28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Berlin Sans FB Demi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9463" y="1219200"/>
            <a:ext cx="7602537" cy="5133975"/>
            <a:chOff x="609426" y="1219200"/>
            <a:chExt cx="7603114" cy="5133616"/>
          </a:xfrm>
        </p:grpSpPr>
        <p:pic>
          <p:nvPicPr>
            <p:cNvPr id="7170" name="Picture 2" descr="I:\EVENTS\rp sportsfest\IMG_83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674220"/>
              <a:ext cx="3869140" cy="2678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I:\EVENTS\rp sportsfest\IMG_833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581400"/>
              <a:ext cx="3860216" cy="2689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I:\EVENTS\rp sportsfest\WP_20150530_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26" y="1231845"/>
              <a:ext cx="4342000" cy="2442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I:\EVENTS\rp sportsfest\IMG_844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19200"/>
              <a:ext cx="3733800" cy="25613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747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50" y="606743"/>
            <a:ext cx="6347450" cy="64976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charset="0"/>
              </a:rPr>
              <a:t>	Basic </a:t>
            </a:r>
            <a:r>
              <a:rPr lang="en-US" sz="28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charset="0"/>
              </a:rPr>
              <a:t>Handwashing</a:t>
            </a: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charset="0"/>
              </a:rPr>
              <a:t> Technique for Clients</a:t>
            </a:r>
            <a:endParaRPr lang="en-US" sz="28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Berlin Sans FB Demi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975" y="1257300"/>
            <a:ext cx="8758238" cy="5418138"/>
            <a:chOff x="53350" y="1256510"/>
            <a:chExt cx="8758466" cy="5418454"/>
          </a:xfrm>
        </p:grpSpPr>
        <p:pic>
          <p:nvPicPr>
            <p:cNvPr id="4098" name="Picture 2" descr="I:\EVENTS\HANDWASHING\IMG_907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52" y="1256510"/>
              <a:ext cx="4367214" cy="26376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pic>
          <p:nvPicPr>
            <p:cNvPr id="4099" name="Picture 3" descr="I:\EVENTS\HANDWASHING\IMG_88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439397" y="4211229"/>
              <a:ext cx="2956482" cy="19709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:\EVENTS\HANDWASHING\IMG_89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51" y="3220009"/>
              <a:ext cx="3096816" cy="2064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I:\EVENTS\HANDWASHING\IMG_894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539738"/>
              <a:ext cx="3096816" cy="2064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:\EVENTS\HANDWASHING\IMG_899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38" y="3894142"/>
              <a:ext cx="3346434" cy="2780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I:\EVENTS\HANDWASHING\IMG_905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356798"/>
              <a:ext cx="4726872" cy="2739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110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drugfreebc.org/wp-content/uploads/2011/04/Copy-of-Drugfre-4-Small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3800" cy="544988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9321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7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63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1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97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2484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439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550185" y="237685"/>
            <a:ext cx="3750900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Group Dynamics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9388" y="658813"/>
            <a:ext cx="7821612" cy="5868987"/>
            <a:chOff x="179512" y="658213"/>
            <a:chExt cx="7821944" cy="5870245"/>
          </a:xfrm>
        </p:grpSpPr>
        <p:pic>
          <p:nvPicPr>
            <p:cNvPr id="3075" name="Picture 3" descr="D:\GROUP DYNAMICS\IMG_422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003356"/>
              <a:ext cx="2041872" cy="15251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3078" name="Picture 6" descr="D:\GROUP DYNAMICS\IMG_424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59830"/>
              <a:ext cx="3161354" cy="23612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pic>
          <p:nvPicPr>
            <p:cNvPr id="3079" name="Picture 7" descr="D:\GROUP DYNAMICS\IMG_42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573016"/>
              <a:ext cx="2949351" cy="22029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D:\GROUP DYNAMICS\IMG_425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47" y="1435348"/>
              <a:ext cx="3369663" cy="2516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2" name="Picture 5" descr="D:\GROUP DYNAMICS\IMG_424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277" y="3861048"/>
              <a:ext cx="3102179" cy="231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D:\GROUP DYNAMICS\IMG_423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781" y="658213"/>
              <a:ext cx="2725294" cy="20355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GROUP DYNAMICS\IMG_426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994" y="3218321"/>
              <a:ext cx="2233301" cy="1668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344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098215">
            <a:off x="160629" y="294317"/>
            <a:ext cx="3759538" cy="84105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Occupational Therapy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8" y="730250"/>
            <a:ext cx="7993062" cy="6065838"/>
            <a:chOff x="395536" y="729689"/>
            <a:chExt cx="7992888" cy="6066226"/>
          </a:xfrm>
        </p:grpSpPr>
        <p:pic>
          <p:nvPicPr>
            <p:cNvPr id="6148" name="Picture 4" descr="D:\OT\IMG_20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7099" y="2882477"/>
              <a:ext cx="3251129" cy="24274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D:\OT\IMG_20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822032"/>
              <a:ext cx="2664296" cy="19899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pic>
          <p:nvPicPr>
            <p:cNvPr id="6150" name="Picture 6" descr="D:\OT\IMG_205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961" y="1276761"/>
              <a:ext cx="2592288" cy="193621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D:\OT\IMG_206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12976"/>
              <a:ext cx="2808312" cy="209756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D:\OT\IMG_207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04307"/>
              <a:ext cx="2679803" cy="20015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6153" name="Picture 9" descr="D:\OT\IMG_207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729689"/>
              <a:ext cx="2592288" cy="19362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OT\IMG_205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527" y="4501798"/>
              <a:ext cx="2808312" cy="20975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pic>
          <p:nvPicPr>
            <p:cNvPr id="6146" name="Picture 2" descr="D:\OT\IMG_208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822" y="4501798"/>
              <a:ext cx="3583956" cy="2294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Happy music - Daydream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3133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4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1131</TotalTime>
  <Words>20</Words>
  <Application>Microsoft Office PowerPoint</Application>
  <PresentationFormat>On-screen Show (4:3)</PresentationFormat>
  <Paragraphs>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Horizon</vt:lpstr>
      <vt:lpstr>23_Adjacency</vt:lpstr>
      <vt:lpstr>ACTIVITIES  AND  PROGRAMS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SEMINAR-WORKSHOP IN THE IDENTIFICATION AND MANAGEMENT OF DRUG DEPENDENTS.</dc:title>
  <dc:creator>hp</dc:creator>
  <cp:lastModifiedBy>MHO</cp:lastModifiedBy>
  <cp:revision>69</cp:revision>
  <dcterms:created xsi:type="dcterms:W3CDTF">2013-02-08T08:53:14Z</dcterms:created>
  <dcterms:modified xsi:type="dcterms:W3CDTF">2016-11-04T08:58:55Z</dcterms:modified>
</cp:coreProperties>
</file>