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74" r:id="rId2"/>
    <p:sldId id="375" r:id="rId3"/>
    <p:sldId id="376" r:id="rId4"/>
    <p:sldId id="378" r:id="rId5"/>
    <p:sldId id="37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7" autoAdjust="0"/>
    <p:restoredTop sz="94660"/>
  </p:normalViewPr>
  <p:slideViewPr>
    <p:cSldViewPr>
      <p:cViewPr varScale="1">
        <p:scale>
          <a:sx n="83" d="100"/>
          <a:sy n="83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A5F6F-2E94-4D79-92BD-FE717C03617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6D0E-1D88-4B29-B3DD-FD9EDF129FEB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7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78B9A-E080-490B-8E1C-D54973ED41F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748B4-AA45-4D4C-88E0-47EC5570BB0B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70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53DB6-A7B1-47EA-89B3-922830D5D24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BCF2-4BF6-4542-B3E4-597CF862E7AD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09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696" y="836712"/>
            <a:ext cx="5680631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3858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696" y="836712"/>
            <a:ext cx="5680631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81907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P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C9A674-9A05-48DF-8B14-FF41A040B2BD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xmlns="" val="384036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EB60-04E6-4700-A478-4377A3AD59B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94EF-F541-4835-9D3B-6060D1B5880B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65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D17E-D61B-473D-987A-05F5196AE24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61DF-402C-4DDC-BA98-9D8219BF52FB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82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B9CF5-1986-4181-9B99-E88B6C0AB62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81E3-3754-4958-92AE-ECF7603FB165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91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43D3-1902-4A91-841B-60992F37D1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938F-45ED-4755-82DA-A76447D84ED2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89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C0F90-B12A-4E9B-8CBC-1EFA181B51C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7268-BAAE-4C5F-9F24-F60B7FFBBA18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75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B07AC-35FB-4C13-93F0-B38BF2BDFE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81E6A-5DDF-4CDD-BA59-CF3C8E083071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27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FF75-9799-4DA8-A81C-76A6B4CF740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FD7D-AB6D-4790-8FC9-BF5FA0E7AECD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11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696" y="836712"/>
            <a:ext cx="5680631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6419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D5711-F7BA-4E0A-BB16-00E58B32B6B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5470FC-1387-4AC9-B1C0-0074AF36C4E8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94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  <p:sldLayoutId id="214748371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7F8FA9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4A66AC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5AA2AE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1MC%20-%20TRC\Desktop\present\Background%20Music%20Ror%20Presentations%20-%20Absolutely%20Successful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1MC%20-%20TRC\Desktop\present\Inspirational%20Piano%20Music%20-%20Dare%20to%20Dream%20Big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NULL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0"/>
            <a:ext cx="79208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398841" y="1604094"/>
            <a:ext cx="1067921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3800" b="1" spc="50" dirty="0">
                <a:ln w="11430"/>
                <a:gradFill>
                  <a:gsLst>
                    <a:gs pos="25000">
                      <a:srgbClr val="297FD5">
                        <a:satMod val="155000"/>
                      </a:srgbClr>
                    </a:gs>
                    <a:gs pos="100000">
                      <a:srgbClr val="297FD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T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8729" y="3208126"/>
            <a:ext cx="1188147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3800" b="1" spc="50" dirty="0">
                <a:ln w="11430"/>
                <a:gradFill>
                  <a:gsLst>
                    <a:gs pos="25000">
                      <a:srgbClr val="297FD5">
                        <a:satMod val="155000"/>
                      </a:srgbClr>
                    </a:gs>
                    <a:gs pos="100000">
                      <a:srgbClr val="297FD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R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9186" y="4891519"/>
            <a:ext cx="1127232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3800" b="1" spc="50" dirty="0">
                <a:ln w="11430"/>
                <a:gradFill>
                  <a:gsLst>
                    <a:gs pos="25000">
                      <a:srgbClr val="297FD5">
                        <a:satMod val="155000"/>
                      </a:srgbClr>
                    </a:gs>
                    <a:gs pos="100000">
                      <a:srgbClr val="297FD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8814" y="2533752"/>
            <a:ext cx="40104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reatment</a:t>
            </a:r>
            <a:r>
              <a:rPr lang="en-US" sz="48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 &amp;</a:t>
            </a:r>
          </a:p>
        </p:txBody>
      </p:sp>
      <p:sp>
        <p:nvSpPr>
          <p:cNvPr id="9" name="Rectangle 8"/>
          <p:cNvSpPr/>
          <p:nvPr/>
        </p:nvSpPr>
        <p:spPr>
          <a:xfrm>
            <a:off x="4278814" y="4099431"/>
            <a:ext cx="441851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err="1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ehabilitation</a:t>
            </a:r>
            <a:endParaRPr lang="en-US" sz="48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006600"/>
              </a:solidFill>
              <a:effectLst>
                <a:glow rad="63500">
                  <a:prstClr val="white">
                    <a:alpha val="40000"/>
                  </a:prst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6747" y="5862906"/>
            <a:ext cx="196079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enter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200" y="928688"/>
            <a:ext cx="13747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79416" y="26079"/>
            <a:ext cx="1306769" cy="221599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3800" b="1" spc="50" dirty="0">
                <a:ln w="11430"/>
                <a:gradFill>
                  <a:gsLst>
                    <a:gs pos="25000">
                      <a:srgbClr val="297FD5">
                        <a:satMod val="155000"/>
                      </a:srgbClr>
                    </a:gs>
                    <a:gs pos="100000">
                      <a:srgbClr val="297FD5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06747" y="814158"/>
            <a:ext cx="129836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6600"/>
                </a:solidFill>
                <a:effectLst>
                  <a:glow rad="63500">
                    <a:prstClr val="white">
                      <a:alpha val="4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haroni" pitchFamily="2" charset="-79"/>
              </a:rPr>
              <a:t>rug</a:t>
            </a:r>
          </a:p>
        </p:txBody>
      </p:sp>
      <p:pic>
        <p:nvPicPr>
          <p:cNvPr id="2" name="Background Music Ror Presentations - Absolutely Successfu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2819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00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9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65820" y="1412875"/>
            <a:ext cx="6173788" cy="5445125"/>
            <a:chOff x="-108520" y="1412776"/>
            <a:chExt cx="6174659" cy="54452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943" b="4938"/>
            <a:stretch/>
          </p:blipFill>
          <p:spPr>
            <a:xfrm>
              <a:off x="716690" y="1412776"/>
              <a:ext cx="4608511" cy="23432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26" b="2222"/>
            <a:stretch/>
          </p:blipFill>
          <p:spPr>
            <a:xfrm>
              <a:off x="2354993" y="4013448"/>
              <a:ext cx="3711146" cy="28445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202" b="6667"/>
            <a:stretch/>
          </p:blipFill>
          <p:spPr>
            <a:xfrm>
              <a:off x="418131" y="3177805"/>
              <a:ext cx="3902859" cy="21406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4617"/>
            <a:stretch/>
          </p:blipFill>
          <p:spPr>
            <a:xfrm>
              <a:off x="-108520" y="5157192"/>
              <a:ext cx="4215046" cy="15512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512961" y="273968"/>
            <a:ext cx="5779368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b="1" spc="0" dirty="0">
                <a:ln w="9000" cmpd="sng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Location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572000" y="2320925"/>
            <a:ext cx="4464050" cy="3700463"/>
            <a:chOff x="3923928" y="1812284"/>
            <a:chExt cx="5026611" cy="3473640"/>
          </a:xfrm>
        </p:grpSpPr>
        <p:pic>
          <p:nvPicPr>
            <p:cNvPr id="1434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636" t="25148" r="20927" b="14088"/>
            <a:stretch>
              <a:fillRect/>
            </a:stretch>
          </p:blipFill>
          <p:spPr bwMode="auto">
            <a:xfrm>
              <a:off x="3923928" y="1812284"/>
              <a:ext cx="5026611" cy="3473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2" name="TextBox 9"/>
            <p:cNvSpPr txBox="1">
              <a:spLocks noChangeArrowheads="1"/>
            </p:cNvSpPr>
            <p:nvPr/>
          </p:nvSpPr>
          <p:spPr bwMode="auto">
            <a:xfrm>
              <a:off x="5004048" y="2899079"/>
              <a:ext cx="18870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>
                  <a:solidFill>
                    <a:srgbClr val="C00000"/>
                  </a:solidFill>
                </a:rPr>
                <a:t>Drug Treatment &amp; Rehabilitation Center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>
                  <a:solidFill>
                    <a:srgbClr val="C00000"/>
                  </a:solidFill>
                </a:rPr>
                <a:t>Dagupan City</a:t>
              </a:r>
              <a:endParaRPr lang="en-CA" sz="800" b="1">
                <a:solidFill>
                  <a:srgbClr val="C00000"/>
                </a:solidFill>
              </a:endParaRPr>
            </a:p>
          </p:txBody>
        </p:sp>
        <p:pic>
          <p:nvPicPr>
            <p:cNvPr id="14343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917" y="2204864"/>
              <a:ext cx="622222" cy="86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2935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7882 0.01806 L -0.27552 -0.03449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79673"/>
            <a:ext cx="28809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000" cmpd="sng">
                  <a:solidFill>
                    <a:prstClr val="white">
                      <a:lumMod val="95000"/>
                    </a:prst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  <a:cs typeface="Aharoni" pitchFamily="2" charset="-79"/>
              </a:rPr>
              <a:t>Facilities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49"/>
          <a:stretch/>
        </p:blipFill>
        <p:spPr>
          <a:xfrm>
            <a:off x="612123" y="1628800"/>
            <a:ext cx="519688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14"/>
          <a:stretch/>
        </p:blipFill>
        <p:spPr>
          <a:xfrm>
            <a:off x="1283736" y="4309604"/>
            <a:ext cx="4417484" cy="238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80"/>
          <a:stretch/>
        </p:blipFill>
        <p:spPr>
          <a:xfrm>
            <a:off x="5223698" y="2004257"/>
            <a:ext cx="3643904" cy="243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029313"/>
            <a:ext cx="3931840" cy="29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498739"/>
            <a:ext cx="6748196" cy="5061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781163" y="3513782"/>
            <a:ext cx="75857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Administrative Building</a:t>
            </a:r>
          </a:p>
        </p:txBody>
      </p:sp>
      <p:pic>
        <p:nvPicPr>
          <p:cNvPr id="9" name="Inspirational Piano Music - Dare to Dream Bi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3105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30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5305" y="116632"/>
            <a:ext cx="16129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EMU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55650" y="1341438"/>
            <a:ext cx="7659688" cy="5233987"/>
            <a:chOff x="755576" y="1340768"/>
            <a:chExt cx="7660314" cy="52349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4003139" y="2163013"/>
              <a:ext cx="5043143" cy="37823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4007" y="3116796"/>
              <a:ext cx="4936113" cy="343498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5576" y="1340768"/>
              <a:ext cx="4604239" cy="2953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Rectangle 2"/>
          <p:cNvSpPr/>
          <p:nvPr/>
        </p:nvSpPr>
        <p:spPr>
          <a:xfrm>
            <a:off x="1478285" y="788804"/>
            <a:ext cx="65517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(Evaluation Motivational Unit)</a:t>
            </a:r>
          </a:p>
        </p:txBody>
      </p:sp>
    </p:spTree>
    <p:extLst>
      <p:ext uri="{BB962C8B-B14F-4D97-AF65-F5344CB8AC3E}">
        <p14:creationId xmlns:p14="http://schemas.microsoft.com/office/powerpoint/2010/main" xmlns="" val="8605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7051" y="188640"/>
            <a:ext cx="61494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Dormitory Building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04" b="30277"/>
          <a:stretch/>
        </p:blipFill>
        <p:spPr>
          <a:xfrm>
            <a:off x="-16660" y="1484784"/>
            <a:ext cx="4730636" cy="335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403" b="8283"/>
          <a:stretch/>
        </p:blipFill>
        <p:spPr>
          <a:xfrm>
            <a:off x="4324616" y="1484783"/>
            <a:ext cx="4831990" cy="332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0800" y="981075"/>
            <a:ext cx="9093200" cy="5635625"/>
            <a:chOff x="68020" y="816818"/>
            <a:chExt cx="9092830" cy="56365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237"/>
            <a:stretch/>
          </p:blipFill>
          <p:spPr>
            <a:xfrm>
              <a:off x="68020" y="2508244"/>
              <a:ext cx="3369256" cy="30905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17976" y="1124744"/>
              <a:ext cx="3642874" cy="27321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21043" y="3508208"/>
              <a:ext cx="3458700" cy="25940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52648" y="3501008"/>
              <a:ext cx="3683448" cy="29523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19672" y="816818"/>
              <a:ext cx="4197729" cy="30400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75564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3_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1131</TotalTime>
  <Words>28</Words>
  <Application>Microsoft Office PowerPoint</Application>
  <PresentationFormat>On-screen Show (4:3)</PresentationFormat>
  <Paragraphs>16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23_Adjacency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SEMINAR-WORKSHOP IN THE IDENTIFICATION AND MANAGEMENT OF DRUG DEPENDENTS.</dc:title>
  <dc:creator>hp</dc:creator>
  <cp:lastModifiedBy>MHO</cp:lastModifiedBy>
  <cp:revision>69</cp:revision>
  <dcterms:created xsi:type="dcterms:W3CDTF">2013-02-08T08:53:14Z</dcterms:created>
  <dcterms:modified xsi:type="dcterms:W3CDTF">2016-11-04T09:00:39Z</dcterms:modified>
</cp:coreProperties>
</file>