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3" r:id="rId2"/>
  </p:sldMasterIdLst>
  <p:sldIdLst>
    <p:sldId id="379" r:id="rId3"/>
    <p:sldId id="380" r:id="rId4"/>
    <p:sldId id="381" r:id="rId5"/>
    <p:sldId id="382" r:id="rId6"/>
    <p:sldId id="383" r:id="rId7"/>
    <p:sldId id="384" r:id="rId8"/>
    <p:sldId id="3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7" autoAdjust="0"/>
    <p:restoredTop sz="94660"/>
  </p:normalViewPr>
  <p:slideViewPr>
    <p:cSldViewPr>
      <p:cViewPr varScale="1">
        <p:scale>
          <a:sx n="83" d="100"/>
          <a:sy n="83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A5F6F-2E94-4D79-92BD-FE717C03617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36D0E-1D88-4B29-B3DD-FD9EDF129FEB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74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78B9A-E080-490B-8E1C-D54973ED41F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748B4-AA45-4D4C-88E0-47EC5570BB0B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70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53DB6-A7B1-47EA-89B3-922830D5D24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3BCF2-4BF6-4542-B3E4-597CF862E7AD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09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3696" y="836712"/>
            <a:ext cx="5680631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3858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3696" y="836712"/>
            <a:ext cx="5680631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81907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PH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PH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0C9A674-9A05-48DF-8B14-FF41A040B2BD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xmlns="" val="3840361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6D95-0FFD-425E-92F0-10630FD035F5}" type="datetimeFigureOut">
              <a:rPr lang="en-PH" smtClean="0">
                <a:solidFill>
                  <a:srgbClr val="DBF5F9">
                    <a:shade val="90000"/>
                  </a:srgbClr>
                </a:solidFill>
              </a:rPr>
              <a:pPr/>
              <a:t>11/4/2016</a:t>
            </a:fld>
            <a:endParaRPr lang="en-PH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0F5C-92CF-4898-80B0-89FE0C2FEE0A}" type="slidenum">
              <a:rPr lang="en-P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PH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993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6D95-0FFD-425E-92F0-10630FD035F5}" type="datetimeFigureOut">
              <a:rPr lang="en-PH" smtClean="0">
                <a:solidFill>
                  <a:srgbClr val="04617B">
                    <a:shade val="90000"/>
                  </a:srgbClr>
                </a:solidFill>
              </a:rPr>
              <a:pPr/>
              <a:t>11/4/2016</a:t>
            </a:fld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0F5C-92CF-4898-80B0-89FE0C2FEE0A}" type="slidenum">
              <a:rPr lang="en-P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114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6D95-0FFD-425E-92F0-10630FD035F5}" type="datetimeFigureOut">
              <a:rPr lang="en-PH" smtClean="0">
                <a:solidFill>
                  <a:srgbClr val="DBF5F9">
                    <a:shade val="90000"/>
                  </a:srgbClr>
                </a:solidFill>
              </a:rPr>
              <a:pPr/>
              <a:t>11/4/2016</a:t>
            </a:fld>
            <a:endParaRPr lang="en-PH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0F5C-92CF-4898-80B0-89FE0C2FEE0A}" type="slidenum">
              <a:rPr lang="en-P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PH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6064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6D95-0FFD-425E-92F0-10630FD035F5}" type="datetimeFigureOut">
              <a:rPr lang="en-PH" smtClean="0">
                <a:solidFill>
                  <a:srgbClr val="04617B">
                    <a:shade val="90000"/>
                  </a:srgbClr>
                </a:solidFill>
              </a:rPr>
              <a:pPr/>
              <a:t>11/4/2016</a:t>
            </a:fld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0F5C-92CF-4898-80B0-89FE0C2FEE0A}" type="slidenum">
              <a:rPr lang="en-P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740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6D95-0FFD-425E-92F0-10630FD035F5}" type="datetimeFigureOut">
              <a:rPr lang="en-PH" smtClean="0">
                <a:solidFill>
                  <a:srgbClr val="04617B">
                    <a:shade val="90000"/>
                  </a:srgbClr>
                </a:solidFill>
              </a:rPr>
              <a:pPr/>
              <a:t>11/4/2016</a:t>
            </a:fld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0F5C-92CF-4898-80B0-89FE0C2FEE0A}" type="slidenum">
              <a:rPr lang="en-P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94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FEB60-04E6-4700-A478-4377A3AD59B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694EF-F541-4835-9D3B-6060D1B5880B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5656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6D95-0FFD-425E-92F0-10630FD035F5}" type="datetimeFigureOut">
              <a:rPr lang="en-PH" smtClean="0">
                <a:solidFill>
                  <a:srgbClr val="04617B">
                    <a:shade val="90000"/>
                  </a:srgbClr>
                </a:solidFill>
              </a:rPr>
              <a:pPr/>
              <a:t>11/4/2016</a:t>
            </a:fld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0F5C-92CF-4898-80B0-89FE0C2FEE0A}" type="slidenum">
              <a:rPr lang="en-P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108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6D95-0FFD-425E-92F0-10630FD035F5}" type="datetimeFigureOut">
              <a:rPr lang="en-PH" smtClean="0">
                <a:solidFill>
                  <a:srgbClr val="04617B">
                    <a:shade val="90000"/>
                  </a:srgbClr>
                </a:solidFill>
              </a:rPr>
              <a:pPr/>
              <a:t>11/4/2016</a:t>
            </a:fld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0F5C-92CF-4898-80B0-89FE0C2FEE0A}" type="slidenum">
              <a:rPr lang="en-P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8712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6D95-0FFD-425E-92F0-10630FD035F5}" type="datetimeFigureOut">
              <a:rPr lang="en-PH" smtClean="0">
                <a:solidFill>
                  <a:srgbClr val="04617B">
                    <a:shade val="90000"/>
                  </a:srgbClr>
                </a:solidFill>
              </a:rPr>
              <a:pPr/>
              <a:t>11/4/2016</a:t>
            </a:fld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0F5C-92CF-4898-80B0-89FE0C2FEE0A}" type="slidenum">
              <a:rPr lang="en-P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156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6D95-0FFD-425E-92F0-10630FD035F5}" type="datetimeFigureOut">
              <a:rPr lang="en-PH" smtClean="0">
                <a:solidFill>
                  <a:srgbClr val="04617B">
                    <a:shade val="90000"/>
                  </a:srgbClr>
                </a:solidFill>
              </a:rPr>
              <a:pPr/>
              <a:t>11/4/2016</a:t>
            </a:fld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720F5C-92CF-4898-80B0-89FE0C2FEE0A}" type="slidenum">
              <a:rPr lang="en-P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85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6D95-0FFD-425E-92F0-10630FD035F5}" type="datetimeFigureOut">
              <a:rPr lang="en-PH" smtClean="0">
                <a:solidFill>
                  <a:srgbClr val="04617B">
                    <a:shade val="90000"/>
                  </a:srgbClr>
                </a:solidFill>
              </a:rPr>
              <a:pPr/>
              <a:t>11/4/2016</a:t>
            </a:fld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0F5C-92CF-4898-80B0-89FE0C2FEE0A}" type="slidenum">
              <a:rPr lang="en-P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9498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36D95-0FFD-425E-92F0-10630FD035F5}" type="datetimeFigureOut">
              <a:rPr lang="en-PH" smtClean="0">
                <a:solidFill>
                  <a:srgbClr val="04617B">
                    <a:shade val="90000"/>
                  </a:srgbClr>
                </a:solidFill>
              </a:rPr>
              <a:pPr/>
              <a:t>11/4/2016</a:t>
            </a:fld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20F5C-92CF-4898-80B0-89FE0C2FEE0A}" type="slidenum">
              <a:rPr lang="en-P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ED17E-D61B-473D-987A-05F5196AE24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461DF-402C-4DDC-BA98-9D8219BF52FB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82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B9CF5-1986-4181-9B99-E88B6C0AB62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981E3-3754-4958-92AE-ECF7603FB165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91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343D3-1902-4A91-841B-60992F37D1A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E938F-45ED-4755-82DA-A76447D84ED2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89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C0F90-B12A-4E9B-8CBC-1EFA181B51C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17268-BAAE-4C5F-9F24-F60B7FFBBA18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75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B07AC-35FB-4C13-93F0-B38BF2BDFE4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81E6A-5DDF-4CDD-BA59-CF3C8E083071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27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5FF75-9799-4DA8-A81C-76A6B4CF740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0FD7D-AB6D-4790-8FC9-BF5FA0E7AECD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11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3696" y="836712"/>
            <a:ext cx="5680631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6419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9D5711-F7BA-4E0A-BB16-00E58B32B6B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>
              <a:solidFill>
                <a:srgbClr val="ACCBF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5470FC-1387-4AC9-B1C0-0074AF36C4E8}" type="datetimeFigureOut">
              <a:rPr lang="en-CA">
                <a:solidFill>
                  <a:srgbClr val="ACCBF9"/>
                </a:solidFill>
              </a:rPr>
              <a:pPr>
                <a:defRPr/>
              </a:pPr>
              <a:t>04/11/2016</a:t>
            </a:fld>
            <a:endParaRPr lang="en-CA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94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10" r:id="rId13"/>
    <p:sldLayoutId id="214748371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7F8FA9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4A66AC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5AA2AE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636D95-0FFD-425E-92F0-10630FD035F5}" type="datetimeFigureOut">
              <a:rPr lang="en-PH" smtClean="0">
                <a:solidFill>
                  <a:srgbClr val="04617B">
                    <a:shade val="90000"/>
                  </a:srgbClr>
                </a:solidFill>
              </a:rPr>
              <a:pPr/>
              <a:t>11/4/2016</a:t>
            </a:fld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720F5C-92CF-4898-80B0-89FE0C2FEE0A}" type="slidenum">
              <a:rPr lang="en-P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PH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0449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4810" y="188640"/>
            <a:ext cx="42739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Activity Area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0758" y="3202331"/>
            <a:ext cx="5514088" cy="3664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3050957"/>
            <a:ext cx="5076056" cy="3807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862"/>
          <a:stretch/>
        </p:blipFill>
        <p:spPr>
          <a:xfrm>
            <a:off x="1512040" y="1111970"/>
            <a:ext cx="6179465" cy="2711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178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79889">
            <a:off x="2454083" y="4112357"/>
            <a:ext cx="3979916" cy="264463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73" y="1304727"/>
            <a:ext cx="4388837" cy="2916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073151" y="188640"/>
            <a:ext cx="30572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Mess Hall</a:t>
            </a:r>
            <a:endParaRPr lang="en-US" sz="5400" b="1" dirty="0">
              <a:ln w="10541" cmpd="sng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latin typeface="Berlin Sans FB Demi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268760"/>
            <a:ext cx="393643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214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9388" y="908050"/>
            <a:ext cx="8809037" cy="5949950"/>
            <a:chOff x="179512" y="908720"/>
            <a:chExt cx="8808504" cy="5949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9512" y="3862100"/>
              <a:ext cx="4119212" cy="29958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67944" y="3588636"/>
              <a:ext cx="4920072" cy="32693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1645"/>
            <a:stretch/>
          </p:blipFill>
          <p:spPr>
            <a:xfrm>
              <a:off x="2051720" y="908720"/>
              <a:ext cx="5508104" cy="36500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Rectangle 1"/>
          <p:cNvSpPr/>
          <p:nvPr/>
        </p:nvSpPr>
        <p:spPr>
          <a:xfrm>
            <a:off x="1263366" y="188640"/>
            <a:ext cx="66768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KIOSK / Visiting Area</a:t>
            </a:r>
          </a:p>
        </p:txBody>
      </p:sp>
    </p:spTree>
    <p:extLst>
      <p:ext uri="{BB962C8B-B14F-4D97-AF65-F5344CB8AC3E}">
        <p14:creationId xmlns:p14="http://schemas.microsoft.com/office/powerpoint/2010/main" xmlns="" val="193366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I:\trc building\IMG_2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031" y="3717032"/>
            <a:ext cx="4362969" cy="2908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1499" y="3397484"/>
            <a:ext cx="4422000" cy="331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/>
          <a:srcRect t="21616" r="2424" b="36960"/>
          <a:stretch/>
        </p:blipFill>
        <p:spPr>
          <a:xfrm>
            <a:off x="971550" y="188913"/>
            <a:ext cx="7099300" cy="3384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36000" y="332656"/>
            <a:ext cx="38988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Gymnasium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000" y="5373216"/>
            <a:ext cx="467147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Hydrotherapy Area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4088" y="5601434"/>
            <a:ext cx="323999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LaundryArea</a:t>
            </a:r>
            <a:endParaRPr lang="en-US" sz="4000" b="1" dirty="0">
              <a:ln w="10541" cmpd="sng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latin typeface="Berlin Sans FB Dem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03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02"/>
          <a:stretch/>
        </p:blipFill>
        <p:spPr>
          <a:xfrm>
            <a:off x="460292" y="1095578"/>
            <a:ext cx="821580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726987" y="327878"/>
            <a:ext cx="36824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latin typeface="Berlin Sans FB Demi" pitchFamily="34" charset="0"/>
                <a:cs typeface="Arial" pitchFamily="34" charset="0"/>
              </a:rPr>
              <a:t>Staff House</a:t>
            </a:r>
          </a:p>
        </p:txBody>
      </p:sp>
    </p:spTree>
    <p:extLst>
      <p:ext uri="{BB962C8B-B14F-4D97-AF65-F5344CB8AC3E}">
        <p14:creationId xmlns:p14="http://schemas.microsoft.com/office/powerpoint/2010/main" xmlns="" val="149293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279673"/>
            <a:ext cx="43316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000" cmpd="sng">
                  <a:solidFill>
                    <a:prstClr val="white">
                      <a:lumMod val="95000"/>
                    </a:prstClr>
                  </a:solidFill>
                  <a:prstDash val="solid"/>
                </a:ln>
                <a:gradFill>
                  <a:gsLst>
                    <a:gs pos="0">
                      <a:srgbClr val="4A66AC">
                        <a:shade val="20000"/>
                        <a:satMod val="245000"/>
                      </a:srgbClr>
                    </a:gs>
                    <a:gs pos="43000">
                      <a:srgbClr val="4A66AC">
                        <a:satMod val="255000"/>
                      </a:srgbClr>
                    </a:gs>
                    <a:gs pos="48000">
                      <a:srgbClr val="4A66AC">
                        <a:shade val="85000"/>
                        <a:satMod val="255000"/>
                      </a:srgbClr>
                    </a:gs>
                    <a:gs pos="100000">
                      <a:srgbClr val="4A66A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lin Sans FB Demi" pitchFamily="34" charset="0"/>
                <a:cs typeface="Aharoni" pitchFamily="2" charset="-79"/>
              </a:rPr>
              <a:t>Accreditation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860425" y="1212850"/>
            <a:ext cx="8181975" cy="5554663"/>
            <a:chOff x="860419" y="1212870"/>
            <a:chExt cx="8181695" cy="55542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21360" y="1369330"/>
              <a:ext cx="2838159" cy="18859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93392" y="4393665"/>
              <a:ext cx="3280625" cy="21799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5551" y="2939168"/>
              <a:ext cx="2728466" cy="18130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313648" y="1212870"/>
              <a:ext cx="2728466" cy="18130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34773" y="3255273"/>
              <a:ext cx="2082455" cy="13837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60419" y="5480827"/>
              <a:ext cx="1935671" cy="12862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55776" y="4494583"/>
              <a:ext cx="3419872" cy="22724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112"/>
            <a:stretch/>
          </p:blipFill>
          <p:spPr>
            <a:xfrm>
              <a:off x="4620765" y="2873766"/>
              <a:ext cx="2145254" cy="18784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519" y="1484784"/>
            <a:ext cx="2601853" cy="37828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00192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75" y="1295400"/>
            <a:ext cx="8382000" cy="1828800"/>
          </a:xfrm>
        </p:spPr>
        <p:txBody>
          <a:bodyPr>
            <a:noAutofit/>
          </a:bodyPr>
          <a:lstStyle/>
          <a:p>
            <a:pPr algn="ctr"/>
            <a:r>
              <a:rPr lang="en-PH" sz="5400" dirty="0"/>
              <a:t>THANK YOU…</a:t>
            </a:r>
          </a:p>
        </p:txBody>
      </p:sp>
      <p:sp>
        <p:nvSpPr>
          <p:cNvPr id="3" name="AutoShape 2" descr="Image result for socr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>
              <a:solidFill>
                <a:prstClr val="white"/>
              </a:solidFill>
            </a:endParaRPr>
          </a:p>
        </p:txBody>
      </p:sp>
      <p:sp>
        <p:nvSpPr>
          <p:cNvPr id="4" name="AutoShape 4" descr="Image result for socrat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>
              <a:solidFill>
                <a:prstClr val="white"/>
              </a:solidFill>
            </a:endParaRPr>
          </a:p>
        </p:txBody>
      </p:sp>
      <p:sp>
        <p:nvSpPr>
          <p:cNvPr id="5" name="AutoShape 6" descr="Image result for socrat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>
              <a:solidFill>
                <a:prstClr val="white"/>
              </a:solidFill>
            </a:endParaRPr>
          </a:p>
        </p:txBody>
      </p:sp>
      <p:sp>
        <p:nvSpPr>
          <p:cNvPr id="6" name="AutoShape 2" descr="Image result for THANK YOU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>
              <a:solidFill>
                <a:prstClr val="white"/>
              </a:solidFill>
            </a:endParaRPr>
          </a:p>
        </p:txBody>
      </p:sp>
      <p:sp>
        <p:nvSpPr>
          <p:cNvPr id="7" name="AutoShape 4" descr="Image result for THANK YOU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PH">
              <a:solidFill>
                <a:prstClr val="white"/>
              </a:solidFill>
            </a:endParaRPr>
          </a:p>
        </p:txBody>
      </p:sp>
      <p:pic>
        <p:nvPicPr>
          <p:cNvPr id="6152" name="Picture 8" descr="http://jacquelinegum-com.toddlahmanllc.netdna-cdn.com/wp-content/uploads/2013/10/Thank-You-for-your-Patienc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937"/>
            <a:ext cx="9124950" cy="68500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807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3_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1131</TotalTime>
  <Words>18</Words>
  <Application>Microsoft Office PowerPoint</Application>
  <PresentationFormat>On-screen Show (4:3)</PresentationFormat>
  <Paragraphs>9</Paragraphs>
  <Slides>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23_Adjacency</vt:lpstr>
      <vt:lpstr>Flow</vt:lpstr>
      <vt:lpstr>Slide 1</vt:lpstr>
      <vt:lpstr>Slide 2</vt:lpstr>
      <vt:lpstr>Slide 3</vt:lpstr>
      <vt:lpstr>Slide 4</vt:lpstr>
      <vt:lpstr>Slide 5</vt:lpstr>
      <vt:lpstr>Slide 6</vt:lpstr>
      <vt:lpstr>THANK YOU…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SEMINAR-WORKSHOP IN THE IDENTIFICATION AND MANAGEMENT OF DRUG DEPENDENTS.</dc:title>
  <dc:creator>hp</dc:creator>
  <cp:lastModifiedBy>MHO</cp:lastModifiedBy>
  <cp:revision>69</cp:revision>
  <dcterms:created xsi:type="dcterms:W3CDTF">2013-02-08T08:53:14Z</dcterms:created>
  <dcterms:modified xsi:type="dcterms:W3CDTF">2016-11-04T09:01:05Z</dcterms:modified>
</cp:coreProperties>
</file>