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259" r:id="rId3"/>
    <p:sldId id="260" r:id="rId4"/>
    <p:sldId id="261" r:id="rId5"/>
    <p:sldId id="262" r:id="rId6"/>
    <p:sldId id="263" r:id="rId7"/>
    <p:sldId id="264" r:id="rId8"/>
    <p:sldId id="265" r:id="rId9"/>
    <p:sldId id="266" r:id="rId10"/>
    <p:sldId id="267" r:id="rId11"/>
    <p:sldId id="268" r:id="rId12"/>
    <p:sldId id="310" r:id="rId13"/>
    <p:sldId id="321" r:id="rId14"/>
    <p:sldId id="270" r:id="rId15"/>
    <p:sldId id="271" r:id="rId16"/>
    <p:sldId id="272" r:id="rId17"/>
    <p:sldId id="273" r:id="rId18"/>
    <p:sldId id="309" r:id="rId19"/>
    <p:sldId id="322" r:id="rId20"/>
    <p:sldId id="274" r:id="rId21"/>
    <p:sldId id="275" r:id="rId22"/>
    <p:sldId id="276" r:id="rId23"/>
    <p:sldId id="277" r:id="rId24"/>
    <p:sldId id="311" r:id="rId25"/>
    <p:sldId id="278" r:id="rId26"/>
    <p:sldId id="312" r:id="rId27"/>
    <p:sldId id="279" r:id="rId28"/>
    <p:sldId id="313" r:id="rId29"/>
    <p:sldId id="280" r:id="rId30"/>
    <p:sldId id="281" r:id="rId31"/>
    <p:sldId id="282" r:id="rId32"/>
    <p:sldId id="314" r:id="rId33"/>
    <p:sldId id="283" r:id="rId34"/>
    <p:sldId id="315" r:id="rId35"/>
    <p:sldId id="284" r:id="rId36"/>
    <p:sldId id="316" r:id="rId37"/>
    <p:sldId id="285" r:id="rId38"/>
    <p:sldId id="286" r:id="rId39"/>
    <p:sldId id="287" r:id="rId40"/>
    <p:sldId id="288" r:id="rId41"/>
    <p:sldId id="289" r:id="rId42"/>
    <p:sldId id="290" r:id="rId43"/>
    <p:sldId id="291" r:id="rId44"/>
    <p:sldId id="292" r:id="rId45"/>
    <p:sldId id="317" r:id="rId46"/>
    <p:sldId id="293" r:id="rId47"/>
    <p:sldId id="294" r:id="rId48"/>
    <p:sldId id="295" r:id="rId49"/>
    <p:sldId id="297" r:id="rId50"/>
    <p:sldId id="298" r:id="rId51"/>
    <p:sldId id="299" r:id="rId52"/>
    <p:sldId id="300" r:id="rId53"/>
    <p:sldId id="301" r:id="rId54"/>
    <p:sldId id="303" r:id="rId55"/>
    <p:sldId id="304" r:id="rId56"/>
    <p:sldId id="305" r:id="rId57"/>
    <p:sldId id="306" r:id="rId58"/>
    <p:sldId id="307" r:id="rId59"/>
    <p:sldId id="320" r:id="rId60"/>
    <p:sldId id="30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autoAdjust="0"/>
    <p:restoredTop sz="94600" autoAdjust="0"/>
  </p:normalViewPr>
  <p:slideViewPr>
    <p:cSldViewPr>
      <p:cViewPr varScale="1">
        <p:scale>
          <a:sx n="88" d="100"/>
          <a:sy n="88" d="100"/>
        </p:scale>
        <p:origin x="-978" y="-108"/>
      </p:cViewPr>
      <p:guideLst>
        <p:guide orient="horz" pos="2160"/>
        <p:guide pos="2880"/>
      </p:guideLst>
    </p:cSldViewPr>
  </p:slideViewPr>
  <p:outlineViewPr>
    <p:cViewPr>
      <p:scale>
        <a:sx n="33" d="100"/>
        <a:sy n="33" d="100"/>
      </p:scale>
      <p:origin x="0" y="19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1BEC0-853E-46D1-BDC5-0D43EB08E3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88508C-4ED2-4CF1-BCF7-5DA06257325F}">
      <dgm:prSet phldrT="[Text]" custT="1"/>
      <dgm:spPr>
        <a:solidFill>
          <a:schemeClr val="accent5">
            <a:lumMod val="25000"/>
          </a:schemeClr>
        </a:solidFill>
      </dgm:spPr>
      <dgm:t>
        <a:bodyPr/>
        <a:lstStyle/>
        <a:p>
          <a:r>
            <a:rPr lang="en-US" sz="2800" b="1" dirty="0" smtClean="0"/>
            <a:t>National Statistician</a:t>
          </a:r>
          <a:endParaRPr lang="en-US" sz="2800" dirty="0"/>
        </a:p>
      </dgm:t>
    </dgm:pt>
    <dgm:pt modelId="{E8FA4E9A-EBD9-4F0C-9EF3-F4C46C47B2BD}" type="parTrans" cxnId="{DA7BD762-4469-4567-BFDA-06E28D24684E}">
      <dgm:prSet/>
      <dgm:spPr/>
      <dgm:t>
        <a:bodyPr/>
        <a:lstStyle/>
        <a:p>
          <a:endParaRPr lang="en-US"/>
        </a:p>
      </dgm:t>
    </dgm:pt>
    <dgm:pt modelId="{9735C1E0-AFA7-481D-8224-8211432BDD83}" type="sibTrans" cxnId="{DA7BD762-4469-4567-BFDA-06E28D24684E}">
      <dgm:prSet/>
      <dgm:spPr/>
      <dgm:t>
        <a:bodyPr/>
        <a:lstStyle/>
        <a:p>
          <a:endParaRPr lang="en-US"/>
        </a:p>
      </dgm:t>
    </dgm:pt>
    <dgm:pt modelId="{665558EB-E963-4954-938C-554A6C55250F}">
      <dgm:prSet phldrT="[Text]"/>
      <dgm:spPr>
        <a:solidFill>
          <a:schemeClr val="accent5">
            <a:lumMod val="25000"/>
          </a:schemeClr>
        </a:solidFill>
        <a:ln>
          <a:solidFill>
            <a:schemeClr val="accent1"/>
          </a:solidFill>
        </a:ln>
      </dgm:spPr>
      <dgm:t>
        <a:bodyPr/>
        <a:lstStyle/>
        <a:p>
          <a:r>
            <a:rPr lang="en-US" dirty="0" smtClean="0"/>
            <a:t>Deputy National Statistician for </a:t>
          </a:r>
          <a:r>
            <a:rPr lang="en-US" dirty="0" err="1" smtClean="0"/>
            <a:t>Sectoral</a:t>
          </a:r>
          <a:r>
            <a:rPr lang="en-US" dirty="0" smtClean="0"/>
            <a:t> Statistics</a:t>
          </a:r>
          <a:endParaRPr lang="en-US" dirty="0"/>
        </a:p>
      </dgm:t>
    </dgm:pt>
    <dgm:pt modelId="{6C90CDC8-5F54-496A-AC2E-ACEB4A14B41A}" type="parTrans" cxnId="{2AC37C50-795A-4DBF-B0A8-6E3618004AC0}">
      <dgm:prSet/>
      <dgm:spPr>
        <a:ln>
          <a:solidFill>
            <a:schemeClr val="tx1"/>
          </a:solidFill>
        </a:ln>
      </dgm:spPr>
      <dgm:t>
        <a:bodyPr/>
        <a:lstStyle/>
        <a:p>
          <a:endParaRPr lang="en-US"/>
        </a:p>
      </dgm:t>
    </dgm:pt>
    <dgm:pt modelId="{0D3D5B0C-E745-4521-B746-A5CFAF68A48F}" type="sibTrans" cxnId="{2AC37C50-795A-4DBF-B0A8-6E3618004AC0}">
      <dgm:prSet/>
      <dgm:spPr/>
      <dgm:t>
        <a:bodyPr/>
        <a:lstStyle/>
        <a:p>
          <a:endParaRPr lang="en-US"/>
        </a:p>
      </dgm:t>
    </dgm:pt>
    <dgm:pt modelId="{CDA12268-5B4F-424A-898C-01ECE4F1F446}">
      <dgm:prSet phldrT="[Text]"/>
      <dgm:spPr>
        <a:solidFill>
          <a:schemeClr val="accent5">
            <a:lumMod val="25000"/>
          </a:schemeClr>
        </a:solidFill>
      </dgm:spPr>
      <dgm:t>
        <a:bodyPr/>
        <a:lstStyle/>
        <a:p>
          <a:r>
            <a:rPr lang="en-US" dirty="0" smtClean="0">
              <a:solidFill>
                <a:schemeClr val="bg1"/>
              </a:solidFill>
            </a:rPr>
            <a:t>Deputy National Statistician for Census and Technical Coordination</a:t>
          </a:r>
          <a:endParaRPr lang="en-US" dirty="0">
            <a:solidFill>
              <a:schemeClr val="bg1"/>
            </a:solidFill>
          </a:endParaRPr>
        </a:p>
      </dgm:t>
    </dgm:pt>
    <dgm:pt modelId="{39D5ABE6-9BF7-49EB-AC3B-4EE8E5952AF3}" type="parTrans" cxnId="{B93C69FB-1A8A-4877-871A-3329EBA0B60C}">
      <dgm:prSet/>
      <dgm:spPr>
        <a:ln>
          <a:solidFill>
            <a:schemeClr val="tx1"/>
          </a:solidFill>
        </a:ln>
      </dgm:spPr>
      <dgm:t>
        <a:bodyPr/>
        <a:lstStyle/>
        <a:p>
          <a:endParaRPr lang="en-US"/>
        </a:p>
      </dgm:t>
    </dgm:pt>
    <dgm:pt modelId="{69F439D7-F70C-4178-A693-C72963D11460}" type="sibTrans" cxnId="{B93C69FB-1A8A-4877-871A-3329EBA0B60C}">
      <dgm:prSet/>
      <dgm:spPr/>
      <dgm:t>
        <a:bodyPr/>
        <a:lstStyle/>
        <a:p>
          <a:endParaRPr lang="en-US"/>
        </a:p>
      </dgm:t>
    </dgm:pt>
    <dgm:pt modelId="{754AA335-3B08-4880-A5F6-449DB0EEFA64}">
      <dgm:prSet phldrT="[Text]"/>
      <dgm:spPr>
        <a:solidFill>
          <a:schemeClr val="accent5">
            <a:lumMod val="25000"/>
          </a:schemeClr>
        </a:solidFill>
      </dgm:spPr>
      <dgm:t>
        <a:bodyPr/>
        <a:lstStyle/>
        <a:p>
          <a:r>
            <a:rPr lang="en-US" dirty="0" smtClean="0"/>
            <a:t>Deputy National Statistician for Civil Registration and Central Support</a:t>
          </a:r>
          <a:endParaRPr lang="en-US" dirty="0"/>
        </a:p>
      </dgm:t>
    </dgm:pt>
    <dgm:pt modelId="{8140275C-3422-4F03-99D6-AE550E9BC25D}" type="parTrans" cxnId="{40C26315-AE9C-4770-BD47-C10CB43DB0A9}">
      <dgm:prSet/>
      <dgm:spPr>
        <a:ln>
          <a:solidFill>
            <a:schemeClr val="tx1"/>
          </a:solidFill>
        </a:ln>
      </dgm:spPr>
      <dgm:t>
        <a:bodyPr/>
        <a:lstStyle/>
        <a:p>
          <a:endParaRPr lang="en-US"/>
        </a:p>
      </dgm:t>
    </dgm:pt>
    <dgm:pt modelId="{85170FA8-EC3E-4243-A24C-715053B5AA38}" type="sibTrans" cxnId="{40C26315-AE9C-4770-BD47-C10CB43DB0A9}">
      <dgm:prSet/>
      <dgm:spPr/>
      <dgm:t>
        <a:bodyPr/>
        <a:lstStyle/>
        <a:p>
          <a:endParaRPr lang="en-US"/>
        </a:p>
      </dgm:t>
    </dgm:pt>
    <dgm:pt modelId="{0DFA9CC7-B4BC-4BD1-8FA4-AA19230555AB}" type="pres">
      <dgm:prSet presAssocID="{76A1BEC0-853E-46D1-BDC5-0D43EB08E3AC}" presName="hierChild1" presStyleCnt="0">
        <dgm:presLayoutVars>
          <dgm:orgChart val="1"/>
          <dgm:chPref val="1"/>
          <dgm:dir/>
          <dgm:animOne val="branch"/>
          <dgm:animLvl val="lvl"/>
          <dgm:resizeHandles/>
        </dgm:presLayoutVars>
      </dgm:prSet>
      <dgm:spPr/>
      <dgm:t>
        <a:bodyPr/>
        <a:lstStyle/>
        <a:p>
          <a:endParaRPr lang="en-US"/>
        </a:p>
      </dgm:t>
    </dgm:pt>
    <dgm:pt modelId="{D1A8D9FD-597E-4282-A96E-2A63065A22BD}" type="pres">
      <dgm:prSet presAssocID="{A788508C-4ED2-4CF1-BCF7-5DA06257325F}" presName="hierRoot1" presStyleCnt="0">
        <dgm:presLayoutVars>
          <dgm:hierBranch val="init"/>
        </dgm:presLayoutVars>
      </dgm:prSet>
      <dgm:spPr/>
    </dgm:pt>
    <dgm:pt modelId="{7BFD0B5C-C9EA-4411-8703-5F3B43566AC9}" type="pres">
      <dgm:prSet presAssocID="{A788508C-4ED2-4CF1-BCF7-5DA06257325F}" presName="rootComposite1" presStyleCnt="0"/>
      <dgm:spPr/>
    </dgm:pt>
    <dgm:pt modelId="{38F869BE-A592-41A1-A2FC-372FDBFC357C}" type="pres">
      <dgm:prSet presAssocID="{A788508C-4ED2-4CF1-BCF7-5DA06257325F}" presName="rootText1" presStyleLbl="node0" presStyleIdx="0" presStyleCnt="1" custScaleX="174670" custScaleY="53863" custLinFactNeighborX="-3294" custLinFactNeighborY="-28402">
        <dgm:presLayoutVars>
          <dgm:chPref val="3"/>
        </dgm:presLayoutVars>
      </dgm:prSet>
      <dgm:spPr/>
      <dgm:t>
        <a:bodyPr/>
        <a:lstStyle/>
        <a:p>
          <a:endParaRPr lang="en-US"/>
        </a:p>
      </dgm:t>
    </dgm:pt>
    <dgm:pt modelId="{4D4BD40E-9A64-4BF3-85E8-E2BD15EB3D9F}" type="pres">
      <dgm:prSet presAssocID="{A788508C-4ED2-4CF1-BCF7-5DA06257325F}" presName="rootConnector1" presStyleLbl="node1" presStyleIdx="0" presStyleCnt="0"/>
      <dgm:spPr/>
      <dgm:t>
        <a:bodyPr/>
        <a:lstStyle/>
        <a:p>
          <a:endParaRPr lang="en-US"/>
        </a:p>
      </dgm:t>
    </dgm:pt>
    <dgm:pt modelId="{7CD5D82C-988B-4D19-8957-31DDAB4AF66B}" type="pres">
      <dgm:prSet presAssocID="{A788508C-4ED2-4CF1-BCF7-5DA06257325F}" presName="hierChild2" presStyleCnt="0"/>
      <dgm:spPr/>
    </dgm:pt>
    <dgm:pt modelId="{13A234B1-7375-47DB-AF8C-0C2F6766AF3A}" type="pres">
      <dgm:prSet presAssocID="{6C90CDC8-5F54-496A-AC2E-ACEB4A14B41A}" presName="Name37" presStyleLbl="parChTrans1D2" presStyleIdx="0" presStyleCnt="3"/>
      <dgm:spPr/>
      <dgm:t>
        <a:bodyPr/>
        <a:lstStyle/>
        <a:p>
          <a:endParaRPr lang="en-US"/>
        </a:p>
      </dgm:t>
    </dgm:pt>
    <dgm:pt modelId="{72057F6D-6D0B-4691-BE45-8FCA6EE688CA}" type="pres">
      <dgm:prSet presAssocID="{665558EB-E963-4954-938C-554A6C55250F}" presName="hierRoot2" presStyleCnt="0">
        <dgm:presLayoutVars>
          <dgm:hierBranch val="init"/>
        </dgm:presLayoutVars>
      </dgm:prSet>
      <dgm:spPr/>
    </dgm:pt>
    <dgm:pt modelId="{BF3DF41A-5D04-4E72-807A-4109E2CA6C81}" type="pres">
      <dgm:prSet presAssocID="{665558EB-E963-4954-938C-554A6C55250F}" presName="rootComposite" presStyleCnt="0"/>
      <dgm:spPr/>
    </dgm:pt>
    <dgm:pt modelId="{52BA2D62-97B6-4F33-B9B4-AF865479F376}" type="pres">
      <dgm:prSet presAssocID="{665558EB-E963-4954-938C-554A6C55250F}" presName="rootText" presStyleLbl="node2" presStyleIdx="0" presStyleCnt="3" custLinFactNeighborX="577" custLinFactNeighborY="-30121">
        <dgm:presLayoutVars>
          <dgm:chPref val="3"/>
        </dgm:presLayoutVars>
      </dgm:prSet>
      <dgm:spPr/>
      <dgm:t>
        <a:bodyPr/>
        <a:lstStyle/>
        <a:p>
          <a:endParaRPr lang="en-US"/>
        </a:p>
      </dgm:t>
    </dgm:pt>
    <dgm:pt modelId="{5A17F512-7A74-4357-A219-7F74E04FDAED}" type="pres">
      <dgm:prSet presAssocID="{665558EB-E963-4954-938C-554A6C55250F}" presName="rootConnector" presStyleLbl="node2" presStyleIdx="0" presStyleCnt="3"/>
      <dgm:spPr/>
      <dgm:t>
        <a:bodyPr/>
        <a:lstStyle/>
        <a:p>
          <a:endParaRPr lang="en-US"/>
        </a:p>
      </dgm:t>
    </dgm:pt>
    <dgm:pt modelId="{F1D20D44-6C04-48F0-813D-C0C0F5A402FF}" type="pres">
      <dgm:prSet presAssocID="{665558EB-E963-4954-938C-554A6C55250F}" presName="hierChild4" presStyleCnt="0"/>
      <dgm:spPr/>
    </dgm:pt>
    <dgm:pt modelId="{3CE340A2-0CF7-4CFC-AA02-3F16CADEF0AC}" type="pres">
      <dgm:prSet presAssocID="{665558EB-E963-4954-938C-554A6C55250F}" presName="hierChild5" presStyleCnt="0"/>
      <dgm:spPr/>
    </dgm:pt>
    <dgm:pt modelId="{2616C016-2C0D-4B59-971D-E6F2F36E3C33}" type="pres">
      <dgm:prSet presAssocID="{39D5ABE6-9BF7-49EB-AC3B-4EE8E5952AF3}" presName="Name37" presStyleLbl="parChTrans1D2" presStyleIdx="1" presStyleCnt="3"/>
      <dgm:spPr/>
      <dgm:t>
        <a:bodyPr/>
        <a:lstStyle/>
        <a:p>
          <a:endParaRPr lang="en-US"/>
        </a:p>
      </dgm:t>
    </dgm:pt>
    <dgm:pt modelId="{FA48863D-00E2-4C59-964E-2526AFF4174A}" type="pres">
      <dgm:prSet presAssocID="{CDA12268-5B4F-424A-898C-01ECE4F1F446}" presName="hierRoot2" presStyleCnt="0">
        <dgm:presLayoutVars>
          <dgm:hierBranch val="init"/>
        </dgm:presLayoutVars>
      </dgm:prSet>
      <dgm:spPr/>
    </dgm:pt>
    <dgm:pt modelId="{4D44AA85-4F7F-47B3-895E-216E48DD6015}" type="pres">
      <dgm:prSet presAssocID="{CDA12268-5B4F-424A-898C-01ECE4F1F446}" presName="rootComposite" presStyleCnt="0"/>
      <dgm:spPr/>
    </dgm:pt>
    <dgm:pt modelId="{9C359294-7E50-405E-B405-93179072ED41}" type="pres">
      <dgm:prSet presAssocID="{CDA12268-5B4F-424A-898C-01ECE4F1F446}" presName="rootText" presStyleLbl="node2" presStyleIdx="1" presStyleCnt="3" custLinFactNeighborX="4679" custLinFactNeighborY="-30121">
        <dgm:presLayoutVars>
          <dgm:chPref val="3"/>
        </dgm:presLayoutVars>
      </dgm:prSet>
      <dgm:spPr/>
      <dgm:t>
        <a:bodyPr/>
        <a:lstStyle/>
        <a:p>
          <a:endParaRPr lang="en-US"/>
        </a:p>
      </dgm:t>
    </dgm:pt>
    <dgm:pt modelId="{D9DA0E18-89B3-459B-B603-6EECBC2DC476}" type="pres">
      <dgm:prSet presAssocID="{CDA12268-5B4F-424A-898C-01ECE4F1F446}" presName="rootConnector" presStyleLbl="node2" presStyleIdx="1" presStyleCnt="3"/>
      <dgm:spPr/>
      <dgm:t>
        <a:bodyPr/>
        <a:lstStyle/>
        <a:p>
          <a:endParaRPr lang="en-US"/>
        </a:p>
      </dgm:t>
    </dgm:pt>
    <dgm:pt modelId="{9B84AA88-8693-4CCC-9072-A7654E8E43A6}" type="pres">
      <dgm:prSet presAssocID="{CDA12268-5B4F-424A-898C-01ECE4F1F446}" presName="hierChild4" presStyleCnt="0"/>
      <dgm:spPr/>
    </dgm:pt>
    <dgm:pt modelId="{C8D1A99E-F90D-4287-BA64-17E1A0A5924D}" type="pres">
      <dgm:prSet presAssocID="{CDA12268-5B4F-424A-898C-01ECE4F1F446}" presName="hierChild5" presStyleCnt="0"/>
      <dgm:spPr/>
    </dgm:pt>
    <dgm:pt modelId="{E5F1F616-16AA-4D53-8413-E79AEF37A13F}" type="pres">
      <dgm:prSet presAssocID="{8140275C-3422-4F03-99D6-AE550E9BC25D}" presName="Name37" presStyleLbl="parChTrans1D2" presStyleIdx="2" presStyleCnt="3"/>
      <dgm:spPr/>
      <dgm:t>
        <a:bodyPr/>
        <a:lstStyle/>
        <a:p>
          <a:endParaRPr lang="en-US"/>
        </a:p>
      </dgm:t>
    </dgm:pt>
    <dgm:pt modelId="{656BC903-DE0A-4997-A194-85E1C15F605D}" type="pres">
      <dgm:prSet presAssocID="{754AA335-3B08-4880-A5F6-449DB0EEFA64}" presName="hierRoot2" presStyleCnt="0">
        <dgm:presLayoutVars>
          <dgm:hierBranch val="init"/>
        </dgm:presLayoutVars>
      </dgm:prSet>
      <dgm:spPr/>
    </dgm:pt>
    <dgm:pt modelId="{6DE764BF-241C-4D07-B313-A0C7D70A6667}" type="pres">
      <dgm:prSet presAssocID="{754AA335-3B08-4880-A5F6-449DB0EEFA64}" presName="rootComposite" presStyleCnt="0"/>
      <dgm:spPr/>
    </dgm:pt>
    <dgm:pt modelId="{5F23091F-B59F-4C9A-94DA-B6A05D8C6E91}" type="pres">
      <dgm:prSet presAssocID="{754AA335-3B08-4880-A5F6-449DB0EEFA64}" presName="rootText" presStyleLbl="node2" presStyleIdx="2" presStyleCnt="3" custLinFactNeighborX="-945" custLinFactNeighborY="-30121">
        <dgm:presLayoutVars>
          <dgm:chPref val="3"/>
        </dgm:presLayoutVars>
      </dgm:prSet>
      <dgm:spPr/>
      <dgm:t>
        <a:bodyPr/>
        <a:lstStyle/>
        <a:p>
          <a:endParaRPr lang="en-US"/>
        </a:p>
      </dgm:t>
    </dgm:pt>
    <dgm:pt modelId="{E60641A6-666B-4793-AD55-6D4BD3A5E680}" type="pres">
      <dgm:prSet presAssocID="{754AA335-3B08-4880-A5F6-449DB0EEFA64}" presName="rootConnector" presStyleLbl="node2" presStyleIdx="2" presStyleCnt="3"/>
      <dgm:spPr/>
      <dgm:t>
        <a:bodyPr/>
        <a:lstStyle/>
        <a:p>
          <a:endParaRPr lang="en-US"/>
        </a:p>
      </dgm:t>
    </dgm:pt>
    <dgm:pt modelId="{B3EB75B1-D1AA-4B61-A833-BB4CE56B81FC}" type="pres">
      <dgm:prSet presAssocID="{754AA335-3B08-4880-A5F6-449DB0EEFA64}" presName="hierChild4" presStyleCnt="0"/>
      <dgm:spPr/>
    </dgm:pt>
    <dgm:pt modelId="{EFB504AC-7786-4D36-9FBA-674406EDA7A6}" type="pres">
      <dgm:prSet presAssocID="{754AA335-3B08-4880-A5F6-449DB0EEFA64}" presName="hierChild5" presStyleCnt="0"/>
      <dgm:spPr/>
    </dgm:pt>
    <dgm:pt modelId="{A3D7A264-83BD-4119-960E-B824F8B5C662}" type="pres">
      <dgm:prSet presAssocID="{A788508C-4ED2-4CF1-BCF7-5DA06257325F}" presName="hierChild3" presStyleCnt="0"/>
      <dgm:spPr/>
    </dgm:pt>
  </dgm:ptLst>
  <dgm:cxnLst>
    <dgm:cxn modelId="{01892F4C-2CDE-4C27-806B-5CFFE104E01B}" type="presOf" srcId="{6C90CDC8-5F54-496A-AC2E-ACEB4A14B41A}" destId="{13A234B1-7375-47DB-AF8C-0C2F6766AF3A}" srcOrd="0" destOrd="0" presId="urn:microsoft.com/office/officeart/2005/8/layout/orgChart1"/>
    <dgm:cxn modelId="{664F6E40-796C-4EAF-9C7A-5932AA425C5D}" type="presOf" srcId="{76A1BEC0-853E-46D1-BDC5-0D43EB08E3AC}" destId="{0DFA9CC7-B4BC-4BD1-8FA4-AA19230555AB}" srcOrd="0" destOrd="0" presId="urn:microsoft.com/office/officeart/2005/8/layout/orgChart1"/>
    <dgm:cxn modelId="{DF221001-1C44-40DA-BF33-605F735BF1AF}" type="presOf" srcId="{665558EB-E963-4954-938C-554A6C55250F}" destId="{52BA2D62-97B6-4F33-B9B4-AF865479F376}" srcOrd="0" destOrd="0" presId="urn:microsoft.com/office/officeart/2005/8/layout/orgChart1"/>
    <dgm:cxn modelId="{E46FD5AB-482A-4E80-9AC7-B4EC7888B7C1}" type="presOf" srcId="{754AA335-3B08-4880-A5F6-449DB0EEFA64}" destId="{E60641A6-666B-4793-AD55-6D4BD3A5E680}" srcOrd="1" destOrd="0" presId="urn:microsoft.com/office/officeart/2005/8/layout/orgChart1"/>
    <dgm:cxn modelId="{2AA35C6E-9BEB-4D41-8C6D-7210AD42B11D}" type="presOf" srcId="{39D5ABE6-9BF7-49EB-AC3B-4EE8E5952AF3}" destId="{2616C016-2C0D-4B59-971D-E6F2F36E3C33}" srcOrd="0" destOrd="0" presId="urn:microsoft.com/office/officeart/2005/8/layout/orgChart1"/>
    <dgm:cxn modelId="{8C0D4539-2282-4B04-B07F-D93473AD0A69}" type="presOf" srcId="{754AA335-3B08-4880-A5F6-449DB0EEFA64}" destId="{5F23091F-B59F-4C9A-94DA-B6A05D8C6E91}" srcOrd="0" destOrd="0" presId="urn:microsoft.com/office/officeart/2005/8/layout/orgChart1"/>
    <dgm:cxn modelId="{AA9AC848-5A49-4B07-946B-619BD912A40F}" type="presOf" srcId="{CDA12268-5B4F-424A-898C-01ECE4F1F446}" destId="{D9DA0E18-89B3-459B-B603-6EECBC2DC476}" srcOrd="1" destOrd="0" presId="urn:microsoft.com/office/officeart/2005/8/layout/orgChart1"/>
    <dgm:cxn modelId="{8B795403-6A3C-4A39-A4CC-B12278B71552}" type="presOf" srcId="{8140275C-3422-4F03-99D6-AE550E9BC25D}" destId="{E5F1F616-16AA-4D53-8413-E79AEF37A13F}" srcOrd="0" destOrd="0" presId="urn:microsoft.com/office/officeart/2005/8/layout/orgChart1"/>
    <dgm:cxn modelId="{B311484E-3047-4CDB-A032-33AE07E17F1F}" type="presOf" srcId="{A788508C-4ED2-4CF1-BCF7-5DA06257325F}" destId="{4D4BD40E-9A64-4BF3-85E8-E2BD15EB3D9F}" srcOrd="1" destOrd="0" presId="urn:microsoft.com/office/officeart/2005/8/layout/orgChart1"/>
    <dgm:cxn modelId="{40C26315-AE9C-4770-BD47-C10CB43DB0A9}" srcId="{A788508C-4ED2-4CF1-BCF7-5DA06257325F}" destId="{754AA335-3B08-4880-A5F6-449DB0EEFA64}" srcOrd="2" destOrd="0" parTransId="{8140275C-3422-4F03-99D6-AE550E9BC25D}" sibTransId="{85170FA8-EC3E-4243-A24C-715053B5AA38}"/>
    <dgm:cxn modelId="{2AC37C50-795A-4DBF-B0A8-6E3618004AC0}" srcId="{A788508C-4ED2-4CF1-BCF7-5DA06257325F}" destId="{665558EB-E963-4954-938C-554A6C55250F}" srcOrd="0" destOrd="0" parTransId="{6C90CDC8-5F54-496A-AC2E-ACEB4A14B41A}" sibTransId="{0D3D5B0C-E745-4521-B746-A5CFAF68A48F}"/>
    <dgm:cxn modelId="{B93C69FB-1A8A-4877-871A-3329EBA0B60C}" srcId="{A788508C-4ED2-4CF1-BCF7-5DA06257325F}" destId="{CDA12268-5B4F-424A-898C-01ECE4F1F446}" srcOrd="1" destOrd="0" parTransId="{39D5ABE6-9BF7-49EB-AC3B-4EE8E5952AF3}" sibTransId="{69F439D7-F70C-4178-A693-C72963D11460}"/>
    <dgm:cxn modelId="{DA7BD762-4469-4567-BFDA-06E28D24684E}" srcId="{76A1BEC0-853E-46D1-BDC5-0D43EB08E3AC}" destId="{A788508C-4ED2-4CF1-BCF7-5DA06257325F}" srcOrd="0" destOrd="0" parTransId="{E8FA4E9A-EBD9-4F0C-9EF3-F4C46C47B2BD}" sibTransId="{9735C1E0-AFA7-481D-8224-8211432BDD83}"/>
    <dgm:cxn modelId="{0FB707BD-1953-4D7D-9DB0-A6D3A8B9C17C}" type="presOf" srcId="{665558EB-E963-4954-938C-554A6C55250F}" destId="{5A17F512-7A74-4357-A219-7F74E04FDAED}" srcOrd="1" destOrd="0" presId="urn:microsoft.com/office/officeart/2005/8/layout/orgChart1"/>
    <dgm:cxn modelId="{85766740-741F-4C33-B91E-59BF4D83221F}" type="presOf" srcId="{CDA12268-5B4F-424A-898C-01ECE4F1F446}" destId="{9C359294-7E50-405E-B405-93179072ED41}" srcOrd="0" destOrd="0" presId="urn:microsoft.com/office/officeart/2005/8/layout/orgChart1"/>
    <dgm:cxn modelId="{8E6A4840-D968-4F92-9EEA-5EA9F7887D4C}" type="presOf" srcId="{A788508C-4ED2-4CF1-BCF7-5DA06257325F}" destId="{38F869BE-A592-41A1-A2FC-372FDBFC357C}" srcOrd="0" destOrd="0" presId="urn:microsoft.com/office/officeart/2005/8/layout/orgChart1"/>
    <dgm:cxn modelId="{8C62ED16-E898-437E-A1DF-F7D67DD3C193}" type="presParOf" srcId="{0DFA9CC7-B4BC-4BD1-8FA4-AA19230555AB}" destId="{D1A8D9FD-597E-4282-A96E-2A63065A22BD}" srcOrd="0" destOrd="0" presId="urn:microsoft.com/office/officeart/2005/8/layout/orgChart1"/>
    <dgm:cxn modelId="{55BB790E-CD8D-441E-ABCB-DFF4B56E00A8}" type="presParOf" srcId="{D1A8D9FD-597E-4282-A96E-2A63065A22BD}" destId="{7BFD0B5C-C9EA-4411-8703-5F3B43566AC9}" srcOrd="0" destOrd="0" presId="urn:microsoft.com/office/officeart/2005/8/layout/orgChart1"/>
    <dgm:cxn modelId="{FE122911-DF83-42FD-AE7E-F959D410B6DA}" type="presParOf" srcId="{7BFD0B5C-C9EA-4411-8703-5F3B43566AC9}" destId="{38F869BE-A592-41A1-A2FC-372FDBFC357C}" srcOrd="0" destOrd="0" presId="urn:microsoft.com/office/officeart/2005/8/layout/orgChart1"/>
    <dgm:cxn modelId="{39E9B439-9A59-4E30-8320-B58B83EB1D53}" type="presParOf" srcId="{7BFD0B5C-C9EA-4411-8703-5F3B43566AC9}" destId="{4D4BD40E-9A64-4BF3-85E8-E2BD15EB3D9F}" srcOrd="1" destOrd="0" presId="urn:microsoft.com/office/officeart/2005/8/layout/orgChart1"/>
    <dgm:cxn modelId="{AF82CEF9-05B2-45D0-87B8-BE0E460A42B6}" type="presParOf" srcId="{D1A8D9FD-597E-4282-A96E-2A63065A22BD}" destId="{7CD5D82C-988B-4D19-8957-31DDAB4AF66B}" srcOrd="1" destOrd="0" presId="urn:microsoft.com/office/officeart/2005/8/layout/orgChart1"/>
    <dgm:cxn modelId="{38C3BBD4-F98B-46F7-87CA-1D6C286C1CAE}" type="presParOf" srcId="{7CD5D82C-988B-4D19-8957-31DDAB4AF66B}" destId="{13A234B1-7375-47DB-AF8C-0C2F6766AF3A}" srcOrd="0" destOrd="0" presId="urn:microsoft.com/office/officeart/2005/8/layout/orgChart1"/>
    <dgm:cxn modelId="{C5BB3701-C2DE-41C8-9CB2-D277679EBE0E}" type="presParOf" srcId="{7CD5D82C-988B-4D19-8957-31DDAB4AF66B}" destId="{72057F6D-6D0B-4691-BE45-8FCA6EE688CA}" srcOrd="1" destOrd="0" presId="urn:microsoft.com/office/officeart/2005/8/layout/orgChart1"/>
    <dgm:cxn modelId="{C687D197-2007-46DF-A006-5900E5A24FC1}" type="presParOf" srcId="{72057F6D-6D0B-4691-BE45-8FCA6EE688CA}" destId="{BF3DF41A-5D04-4E72-807A-4109E2CA6C81}" srcOrd="0" destOrd="0" presId="urn:microsoft.com/office/officeart/2005/8/layout/orgChart1"/>
    <dgm:cxn modelId="{D66364A1-9A66-4C4E-A290-B1BF9C2F3359}" type="presParOf" srcId="{BF3DF41A-5D04-4E72-807A-4109E2CA6C81}" destId="{52BA2D62-97B6-4F33-B9B4-AF865479F376}" srcOrd="0" destOrd="0" presId="urn:microsoft.com/office/officeart/2005/8/layout/orgChart1"/>
    <dgm:cxn modelId="{984C000A-77DE-4B50-BE6D-182D905941E9}" type="presParOf" srcId="{BF3DF41A-5D04-4E72-807A-4109E2CA6C81}" destId="{5A17F512-7A74-4357-A219-7F74E04FDAED}" srcOrd="1" destOrd="0" presId="urn:microsoft.com/office/officeart/2005/8/layout/orgChart1"/>
    <dgm:cxn modelId="{8F76DB7A-0FB6-43DA-ADAB-9F4F0AAE0767}" type="presParOf" srcId="{72057F6D-6D0B-4691-BE45-8FCA6EE688CA}" destId="{F1D20D44-6C04-48F0-813D-C0C0F5A402FF}" srcOrd="1" destOrd="0" presId="urn:microsoft.com/office/officeart/2005/8/layout/orgChart1"/>
    <dgm:cxn modelId="{007DE9FF-D8D9-4668-8618-E5EC58555840}" type="presParOf" srcId="{72057F6D-6D0B-4691-BE45-8FCA6EE688CA}" destId="{3CE340A2-0CF7-4CFC-AA02-3F16CADEF0AC}" srcOrd="2" destOrd="0" presId="urn:microsoft.com/office/officeart/2005/8/layout/orgChart1"/>
    <dgm:cxn modelId="{14EFAC9A-1CDB-42B5-8FE6-DB6AB4B9EA85}" type="presParOf" srcId="{7CD5D82C-988B-4D19-8957-31DDAB4AF66B}" destId="{2616C016-2C0D-4B59-971D-E6F2F36E3C33}" srcOrd="2" destOrd="0" presId="urn:microsoft.com/office/officeart/2005/8/layout/orgChart1"/>
    <dgm:cxn modelId="{01DC6645-FFEE-487D-B4D8-D2D6457ADD3B}" type="presParOf" srcId="{7CD5D82C-988B-4D19-8957-31DDAB4AF66B}" destId="{FA48863D-00E2-4C59-964E-2526AFF4174A}" srcOrd="3" destOrd="0" presId="urn:microsoft.com/office/officeart/2005/8/layout/orgChart1"/>
    <dgm:cxn modelId="{1AA26E84-9EED-45FC-A323-217151438B15}" type="presParOf" srcId="{FA48863D-00E2-4C59-964E-2526AFF4174A}" destId="{4D44AA85-4F7F-47B3-895E-216E48DD6015}" srcOrd="0" destOrd="0" presId="urn:microsoft.com/office/officeart/2005/8/layout/orgChart1"/>
    <dgm:cxn modelId="{0BBCEEFD-816F-4B2E-88C6-758B9883DB6A}" type="presParOf" srcId="{4D44AA85-4F7F-47B3-895E-216E48DD6015}" destId="{9C359294-7E50-405E-B405-93179072ED41}" srcOrd="0" destOrd="0" presId="urn:microsoft.com/office/officeart/2005/8/layout/orgChart1"/>
    <dgm:cxn modelId="{F790D0BA-A451-43E3-818B-13EAE3F0CAF5}" type="presParOf" srcId="{4D44AA85-4F7F-47B3-895E-216E48DD6015}" destId="{D9DA0E18-89B3-459B-B603-6EECBC2DC476}" srcOrd="1" destOrd="0" presId="urn:microsoft.com/office/officeart/2005/8/layout/orgChart1"/>
    <dgm:cxn modelId="{37C1786D-4790-41CC-8E5E-10D6FF226387}" type="presParOf" srcId="{FA48863D-00E2-4C59-964E-2526AFF4174A}" destId="{9B84AA88-8693-4CCC-9072-A7654E8E43A6}" srcOrd="1" destOrd="0" presId="urn:microsoft.com/office/officeart/2005/8/layout/orgChart1"/>
    <dgm:cxn modelId="{CE463834-A241-4932-B31B-FC0EDE0FFED4}" type="presParOf" srcId="{FA48863D-00E2-4C59-964E-2526AFF4174A}" destId="{C8D1A99E-F90D-4287-BA64-17E1A0A5924D}" srcOrd="2" destOrd="0" presId="urn:microsoft.com/office/officeart/2005/8/layout/orgChart1"/>
    <dgm:cxn modelId="{00043369-1855-44BB-8C7B-1210115F2CA7}" type="presParOf" srcId="{7CD5D82C-988B-4D19-8957-31DDAB4AF66B}" destId="{E5F1F616-16AA-4D53-8413-E79AEF37A13F}" srcOrd="4" destOrd="0" presId="urn:microsoft.com/office/officeart/2005/8/layout/orgChart1"/>
    <dgm:cxn modelId="{61FF2F9D-4BC7-48AF-AA63-461D6A5433A4}" type="presParOf" srcId="{7CD5D82C-988B-4D19-8957-31DDAB4AF66B}" destId="{656BC903-DE0A-4997-A194-85E1C15F605D}" srcOrd="5" destOrd="0" presId="urn:microsoft.com/office/officeart/2005/8/layout/orgChart1"/>
    <dgm:cxn modelId="{4866A5F9-EF56-4664-9B18-C2B74D57BAEF}" type="presParOf" srcId="{656BC903-DE0A-4997-A194-85E1C15F605D}" destId="{6DE764BF-241C-4D07-B313-A0C7D70A6667}" srcOrd="0" destOrd="0" presId="urn:microsoft.com/office/officeart/2005/8/layout/orgChart1"/>
    <dgm:cxn modelId="{FE2A88AA-B503-461D-A305-273CAE265623}" type="presParOf" srcId="{6DE764BF-241C-4D07-B313-A0C7D70A6667}" destId="{5F23091F-B59F-4C9A-94DA-B6A05D8C6E91}" srcOrd="0" destOrd="0" presId="urn:microsoft.com/office/officeart/2005/8/layout/orgChart1"/>
    <dgm:cxn modelId="{EC4C7391-5CA8-4870-98D4-1907CF1FDD93}" type="presParOf" srcId="{6DE764BF-241C-4D07-B313-A0C7D70A6667}" destId="{E60641A6-666B-4793-AD55-6D4BD3A5E680}" srcOrd="1" destOrd="0" presId="urn:microsoft.com/office/officeart/2005/8/layout/orgChart1"/>
    <dgm:cxn modelId="{DA8F009A-7779-49CB-AD43-FDDBBED45507}" type="presParOf" srcId="{656BC903-DE0A-4997-A194-85E1C15F605D}" destId="{B3EB75B1-D1AA-4B61-A833-BB4CE56B81FC}" srcOrd="1" destOrd="0" presId="urn:microsoft.com/office/officeart/2005/8/layout/orgChart1"/>
    <dgm:cxn modelId="{E90DF64B-256B-45C7-A68E-3A00C0AF777D}" type="presParOf" srcId="{656BC903-DE0A-4997-A194-85E1C15F605D}" destId="{EFB504AC-7786-4D36-9FBA-674406EDA7A6}" srcOrd="2" destOrd="0" presId="urn:microsoft.com/office/officeart/2005/8/layout/orgChart1"/>
    <dgm:cxn modelId="{D4269BE4-DE77-41FE-AD89-81B5859B45BE}" type="presParOf" srcId="{D1A8D9FD-597E-4282-A96E-2A63065A22BD}" destId="{A3D7A264-83BD-4119-960E-B824F8B5C66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A3B46-D382-4D53-9E05-C45312EE7678}" type="doc">
      <dgm:prSet loTypeId="urn:microsoft.com/office/officeart/2005/8/layout/cycle7" loCatId="cycle" qsTypeId="urn:microsoft.com/office/officeart/2005/8/quickstyle/simple5" qsCatId="simple" csTypeId="urn:microsoft.com/office/officeart/2005/8/colors/accent1_2" csCatId="accent1" phldr="1"/>
      <dgm:spPr/>
      <dgm:t>
        <a:bodyPr/>
        <a:lstStyle/>
        <a:p>
          <a:endParaRPr lang="en-US"/>
        </a:p>
      </dgm:t>
    </dgm:pt>
    <dgm:pt modelId="{605EAD02-0FB3-4855-9526-7F515B27F693}">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dirty="0" smtClean="0">
              <a:solidFill>
                <a:schemeClr val="tx1"/>
              </a:solidFill>
              <a:latin typeface="Century" panose="02040604050505020304" pitchFamily="18" charset="0"/>
            </a:rPr>
            <a:t>Health Officer</a:t>
          </a:r>
          <a:endParaRPr lang="en-US" b="0" dirty="0">
            <a:solidFill>
              <a:schemeClr val="tx1"/>
            </a:solidFill>
            <a:latin typeface="Century" panose="02040604050505020304" pitchFamily="18" charset="0"/>
          </a:endParaRPr>
        </a:p>
      </dgm:t>
    </dgm:pt>
    <dgm:pt modelId="{5E92980B-1719-4033-90FE-927ADCE91BB2}" type="parTrans" cxnId="{F6DDD887-5B8B-45EC-A9EF-2478F5F30B64}">
      <dgm:prSet/>
      <dgm:spPr/>
      <dgm:t>
        <a:bodyPr/>
        <a:lstStyle/>
        <a:p>
          <a:endParaRPr lang="en-US"/>
        </a:p>
      </dgm:t>
    </dgm:pt>
    <dgm:pt modelId="{4A6DAFFB-ACD5-467A-B3E7-4549EC1FC943}" type="sibTrans" cxnId="{F6DDD887-5B8B-45EC-A9EF-2478F5F30B64}">
      <dgm:prSe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ln/>
      </dgm:spPr>
      <dgm:t>
        <a:bodyPr/>
        <a:lstStyle/>
        <a:p>
          <a:endParaRPr lang="en-US"/>
        </a:p>
      </dgm:t>
    </dgm:pt>
    <dgm:pt modelId="{B41A0071-244B-453B-9544-601C87163FAB}">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solidFill>
                <a:schemeClr val="tx1"/>
              </a:solidFill>
              <a:latin typeface="Century" pitchFamily="18" charset="0"/>
            </a:rPr>
            <a:t>Registration</a:t>
          </a:r>
          <a:r>
            <a:rPr lang="en-US" dirty="0" smtClean="0">
              <a:solidFill>
                <a:schemeClr val="tx1"/>
              </a:solidFill>
            </a:rPr>
            <a:t> </a:t>
          </a:r>
          <a:r>
            <a:rPr lang="en-US" dirty="0" smtClean="0">
              <a:solidFill>
                <a:schemeClr val="tx1"/>
              </a:solidFill>
              <a:latin typeface="Century" panose="02040604050505020304" pitchFamily="18" charset="0"/>
            </a:rPr>
            <a:t>Officer</a:t>
          </a:r>
          <a:endParaRPr lang="en-US" dirty="0">
            <a:solidFill>
              <a:schemeClr val="tx1"/>
            </a:solidFill>
            <a:latin typeface="Century" panose="02040604050505020304" pitchFamily="18" charset="0"/>
          </a:endParaRPr>
        </a:p>
      </dgm:t>
    </dgm:pt>
    <dgm:pt modelId="{2AF826CB-0ED3-4DFC-A689-A6682B903EAE}" type="parTrans" cxnId="{9A21F719-C577-4130-93B5-3302F55D68AA}">
      <dgm:prSet/>
      <dgm:spPr/>
      <dgm:t>
        <a:bodyPr/>
        <a:lstStyle/>
        <a:p>
          <a:endParaRPr lang="en-US"/>
        </a:p>
      </dgm:t>
    </dgm:pt>
    <dgm:pt modelId="{661C4C07-558F-41DF-A00D-8F3DC2B68901}" type="sibTrans" cxnId="{9A21F719-C577-4130-93B5-3302F55D68AA}">
      <dgm:prSe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ln/>
      </dgm:spPr>
      <dgm:t>
        <a:bodyPr/>
        <a:lstStyle/>
        <a:p>
          <a:endParaRPr lang="en-US"/>
        </a:p>
      </dgm:t>
    </dgm:pt>
    <dgm:pt modelId="{B5AA78E7-934A-48BF-A80F-1F4D4B1D13F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solidFill>
                <a:schemeClr val="tx1"/>
              </a:solidFill>
              <a:latin typeface="Century" panose="02040604050505020304" pitchFamily="18" charset="0"/>
            </a:rPr>
            <a:t>Person Responsible</a:t>
          </a:r>
          <a:endParaRPr lang="en-US" dirty="0">
            <a:solidFill>
              <a:schemeClr val="tx1"/>
            </a:solidFill>
            <a:latin typeface="Century" panose="02040604050505020304" pitchFamily="18" charset="0"/>
          </a:endParaRPr>
        </a:p>
      </dgm:t>
    </dgm:pt>
    <dgm:pt modelId="{E42516F5-248C-4FBA-AB0F-9488BF313FBA}" type="parTrans" cxnId="{CFAA9F52-D56E-4F2D-8841-D97AB1777FF5}">
      <dgm:prSet/>
      <dgm:spPr/>
      <dgm:t>
        <a:bodyPr/>
        <a:lstStyle/>
        <a:p>
          <a:endParaRPr lang="en-US"/>
        </a:p>
      </dgm:t>
    </dgm:pt>
    <dgm:pt modelId="{A6349E59-B858-4FD0-88DC-1C7F90BA53F3}" type="sibTrans" cxnId="{CFAA9F52-D56E-4F2D-8841-D97AB1777FF5}">
      <dgm:prSe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a:ln/>
      </dgm:spPr>
      <dgm:t>
        <a:bodyPr/>
        <a:lstStyle/>
        <a:p>
          <a:endParaRPr lang="en-US"/>
        </a:p>
      </dgm:t>
    </dgm:pt>
    <dgm:pt modelId="{5149503A-F5E5-491F-AB13-C4EE60135F10}" type="pres">
      <dgm:prSet presAssocID="{AE4A3B46-D382-4D53-9E05-C45312EE7678}" presName="Name0" presStyleCnt="0">
        <dgm:presLayoutVars>
          <dgm:dir/>
          <dgm:resizeHandles val="exact"/>
        </dgm:presLayoutVars>
      </dgm:prSet>
      <dgm:spPr/>
      <dgm:t>
        <a:bodyPr/>
        <a:lstStyle/>
        <a:p>
          <a:endParaRPr lang="en-US"/>
        </a:p>
      </dgm:t>
    </dgm:pt>
    <dgm:pt modelId="{67C6993A-EA6F-41B7-A7FD-482C41AB3432}" type="pres">
      <dgm:prSet presAssocID="{605EAD02-0FB3-4855-9526-7F515B27F693}" presName="node" presStyleLbl="node1" presStyleIdx="0" presStyleCnt="3" custRadScaleRad="76227" custRadScaleInc="0">
        <dgm:presLayoutVars>
          <dgm:bulletEnabled val="1"/>
        </dgm:presLayoutVars>
      </dgm:prSet>
      <dgm:spPr/>
      <dgm:t>
        <a:bodyPr/>
        <a:lstStyle/>
        <a:p>
          <a:endParaRPr lang="en-US"/>
        </a:p>
      </dgm:t>
    </dgm:pt>
    <dgm:pt modelId="{0326089B-9206-4AA2-A02F-68F2C4936FC5}" type="pres">
      <dgm:prSet presAssocID="{4A6DAFFB-ACD5-467A-B3E7-4549EC1FC943}" presName="sibTrans" presStyleLbl="sibTrans2D1" presStyleIdx="0" presStyleCnt="3" custLinFactNeighborX="38104" custLinFactNeighborY="-10197"/>
      <dgm:spPr>
        <a:prstGeom prst="rightArrow">
          <a:avLst/>
        </a:prstGeom>
      </dgm:spPr>
      <dgm:t>
        <a:bodyPr/>
        <a:lstStyle/>
        <a:p>
          <a:endParaRPr lang="en-US"/>
        </a:p>
      </dgm:t>
    </dgm:pt>
    <dgm:pt modelId="{36F83978-96DC-40ED-A515-8B2EBF38A372}" type="pres">
      <dgm:prSet presAssocID="{4A6DAFFB-ACD5-467A-B3E7-4549EC1FC943}" presName="connectorText" presStyleLbl="sibTrans2D1" presStyleIdx="0" presStyleCnt="3"/>
      <dgm:spPr/>
      <dgm:t>
        <a:bodyPr/>
        <a:lstStyle/>
        <a:p>
          <a:endParaRPr lang="en-US"/>
        </a:p>
      </dgm:t>
    </dgm:pt>
    <dgm:pt modelId="{A69DF7A9-1E05-4C9B-971D-FE22F8094E40}" type="pres">
      <dgm:prSet presAssocID="{B41A0071-244B-453B-9544-601C87163FAB}" presName="node" presStyleLbl="node1" presStyleIdx="1" presStyleCnt="3" custRadScaleRad="118538" custRadScaleInc="-13279">
        <dgm:presLayoutVars>
          <dgm:bulletEnabled val="1"/>
        </dgm:presLayoutVars>
      </dgm:prSet>
      <dgm:spPr/>
      <dgm:t>
        <a:bodyPr/>
        <a:lstStyle/>
        <a:p>
          <a:endParaRPr lang="en-US"/>
        </a:p>
      </dgm:t>
    </dgm:pt>
    <dgm:pt modelId="{DBC9D936-0737-4E9A-80E5-D4A1AC5D5C9F}" type="pres">
      <dgm:prSet presAssocID="{661C4C07-558F-41DF-A00D-8F3DC2B68901}" presName="sibTrans" presStyleLbl="sibTrans2D1" presStyleIdx="1" presStyleCnt="3" custLinFactNeighborX="4469" custLinFactNeighborY="153"/>
      <dgm:spPr>
        <a:prstGeom prst="leftArrow">
          <a:avLst/>
        </a:prstGeom>
      </dgm:spPr>
      <dgm:t>
        <a:bodyPr/>
        <a:lstStyle/>
        <a:p>
          <a:endParaRPr lang="en-US"/>
        </a:p>
      </dgm:t>
    </dgm:pt>
    <dgm:pt modelId="{6B9C505B-38DC-47C3-9DD3-CD4FC0902BA5}" type="pres">
      <dgm:prSet presAssocID="{661C4C07-558F-41DF-A00D-8F3DC2B68901}" presName="connectorText" presStyleLbl="sibTrans2D1" presStyleIdx="1" presStyleCnt="3"/>
      <dgm:spPr/>
      <dgm:t>
        <a:bodyPr/>
        <a:lstStyle/>
        <a:p>
          <a:endParaRPr lang="en-US"/>
        </a:p>
      </dgm:t>
    </dgm:pt>
    <dgm:pt modelId="{84D17E7D-4799-4095-A9AC-53B1B87A5FA5}" type="pres">
      <dgm:prSet presAssocID="{B5AA78E7-934A-48BF-A80F-1F4D4B1D13FC}" presName="node" presStyleLbl="node1" presStyleIdx="2" presStyleCnt="3" custRadScaleRad="122798" custRadScaleInc="17649">
        <dgm:presLayoutVars>
          <dgm:bulletEnabled val="1"/>
        </dgm:presLayoutVars>
      </dgm:prSet>
      <dgm:spPr/>
      <dgm:t>
        <a:bodyPr/>
        <a:lstStyle/>
        <a:p>
          <a:endParaRPr lang="en-US"/>
        </a:p>
      </dgm:t>
    </dgm:pt>
    <dgm:pt modelId="{585337E7-566F-48BA-B87C-0844BEFBB041}" type="pres">
      <dgm:prSet presAssocID="{A6349E59-B858-4FD0-88DC-1C7F90BA53F3}" presName="sibTrans" presStyleLbl="sibTrans2D1" presStyleIdx="2" presStyleCnt="3" custAng="234204" custScaleX="98373" custLinFactNeighborX="-42543" custLinFactNeighborY="-22140"/>
      <dgm:spPr>
        <a:prstGeom prst="rightArrow">
          <a:avLst/>
        </a:prstGeom>
      </dgm:spPr>
      <dgm:t>
        <a:bodyPr/>
        <a:lstStyle/>
        <a:p>
          <a:endParaRPr lang="en-US"/>
        </a:p>
      </dgm:t>
    </dgm:pt>
    <dgm:pt modelId="{92C3E804-FDF1-46D9-A29A-7110D6E67A67}" type="pres">
      <dgm:prSet presAssocID="{A6349E59-B858-4FD0-88DC-1C7F90BA53F3}" presName="connectorText" presStyleLbl="sibTrans2D1" presStyleIdx="2" presStyleCnt="3"/>
      <dgm:spPr/>
      <dgm:t>
        <a:bodyPr/>
        <a:lstStyle/>
        <a:p>
          <a:endParaRPr lang="en-US"/>
        </a:p>
      </dgm:t>
    </dgm:pt>
  </dgm:ptLst>
  <dgm:cxnLst>
    <dgm:cxn modelId="{C29CE056-7BF0-4E3E-9464-94F9C4E4B386}" type="presOf" srcId="{B41A0071-244B-453B-9544-601C87163FAB}" destId="{A69DF7A9-1E05-4C9B-971D-FE22F8094E40}" srcOrd="0" destOrd="0" presId="urn:microsoft.com/office/officeart/2005/8/layout/cycle7"/>
    <dgm:cxn modelId="{6C604945-FB0D-493E-9D3D-15882F32ABC7}" type="presOf" srcId="{AE4A3B46-D382-4D53-9E05-C45312EE7678}" destId="{5149503A-F5E5-491F-AB13-C4EE60135F10}" srcOrd="0" destOrd="0" presId="urn:microsoft.com/office/officeart/2005/8/layout/cycle7"/>
    <dgm:cxn modelId="{80CB86E0-21C7-460B-A192-57CDA5C5FB67}" type="presOf" srcId="{A6349E59-B858-4FD0-88DC-1C7F90BA53F3}" destId="{92C3E804-FDF1-46D9-A29A-7110D6E67A67}" srcOrd="1" destOrd="0" presId="urn:microsoft.com/office/officeart/2005/8/layout/cycle7"/>
    <dgm:cxn modelId="{FA9C54AC-756A-48BC-A56F-A60457EE6B48}" type="presOf" srcId="{A6349E59-B858-4FD0-88DC-1C7F90BA53F3}" destId="{585337E7-566F-48BA-B87C-0844BEFBB041}" srcOrd="0" destOrd="0" presId="urn:microsoft.com/office/officeart/2005/8/layout/cycle7"/>
    <dgm:cxn modelId="{5F89C181-A4DA-44FC-9FC3-CA631FE655BB}" type="presOf" srcId="{4A6DAFFB-ACD5-467A-B3E7-4549EC1FC943}" destId="{36F83978-96DC-40ED-A515-8B2EBF38A372}" srcOrd="1" destOrd="0" presId="urn:microsoft.com/office/officeart/2005/8/layout/cycle7"/>
    <dgm:cxn modelId="{ED8092AF-D003-479A-A4A5-F2D91F51305E}" type="presOf" srcId="{661C4C07-558F-41DF-A00D-8F3DC2B68901}" destId="{6B9C505B-38DC-47C3-9DD3-CD4FC0902BA5}" srcOrd="1" destOrd="0" presId="urn:microsoft.com/office/officeart/2005/8/layout/cycle7"/>
    <dgm:cxn modelId="{9A21F719-C577-4130-93B5-3302F55D68AA}" srcId="{AE4A3B46-D382-4D53-9E05-C45312EE7678}" destId="{B41A0071-244B-453B-9544-601C87163FAB}" srcOrd="1" destOrd="0" parTransId="{2AF826CB-0ED3-4DFC-A689-A6682B903EAE}" sibTransId="{661C4C07-558F-41DF-A00D-8F3DC2B68901}"/>
    <dgm:cxn modelId="{7B6FF0B7-9EE7-4B9E-8EE2-B87E58817A9D}" type="presOf" srcId="{4A6DAFFB-ACD5-467A-B3E7-4549EC1FC943}" destId="{0326089B-9206-4AA2-A02F-68F2C4936FC5}" srcOrd="0" destOrd="0" presId="urn:microsoft.com/office/officeart/2005/8/layout/cycle7"/>
    <dgm:cxn modelId="{CCFA7C83-9997-4446-AB68-C3ED57A3F58E}" type="presOf" srcId="{661C4C07-558F-41DF-A00D-8F3DC2B68901}" destId="{DBC9D936-0737-4E9A-80E5-D4A1AC5D5C9F}" srcOrd="0" destOrd="0" presId="urn:microsoft.com/office/officeart/2005/8/layout/cycle7"/>
    <dgm:cxn modelId="{0336A82B-267A-4C7E-91A7-5595B0A7BA2B}" type="presOf" srcId="{B5AA78E7-934A-48BF-A80F-1F4D4B1D13FC}" destId="{84D17E7D-4799-4095-A9AC-53B1B87A5FA5}" srcOrd="0" destOrd="0" presId="urn:microsoft.com/office/officeart/2005/8/layout/cycle7"/>
    <dgm:cxn modelId="{BE8D4FF2-1EB5-411E-8B12-A153D84BBAC0}" type="presOf" srcId="{605EAD02-0FB3-4855-9526-7F515B27F693}" destId="{67C6993A-EA6F-41B7-A7FD-482C41AB3432}" srcOrd="0" destOrd="0" presId="urn:microsoft.com/office/officeart/2005/8/layout/cycle7"/>
    <dgm:cxn modelId="{CFAA9F52-D56E-4F2D-8841-D97AB1777FF5}" srcId="{AE4A3B46-D382-4D53-9E05-C45312EE7678}" destId="{B5AA78E7-934A-48BF-A80F-1F4D4B1D13FC}" srcOrd="2" destOrd="0" parTransId="{E42516F5-248C-4FBA-AB0F-9488BF313FBA}" sibTransId="{A6349E59-B858-4FD0-88DC-1C7F90BA53F3}"/>
    <dgm:cxn modelId="{F6DDD887-5B8B-45EC-A9EF-2478F5F30B64}" srcId="{AE4A3B46-D382-4D53-9E05-C45312EE7678}" destId="{605EAD02-0FB3-4855-9526-7F515B27F693}" srcOrd="0" destOrd="0" parTransId="{5E92980B-1719-4033-90FE-927ADCE91BB2}" sibTransId="{4A6DAFFB-ACD5-467A-B3E7-4549EC1FC943}"/>
    <dgm:cxn modelId="{F4072889-16FA-48E7-A6F1-0FF4E339FC31}" type="presParOf" srcId="{5149503A-F5E5-491F-AB13-C4EE60135F10}" destId="{67C6993A-EA6F-41B7-A7FD-482C41AB3432}" srcOrd="0" destOrd="0" presId="urn:microsoft.com/office/officeart/2005/8/layout/cycle7"/>
    <dgm:cxn modelId="{6ABD365F-A92D-494E-94D4-F82C1389F4B2}" type="presParOf" srcId="{5149503A-F5E5-491F-AB13-C4EE60135F10}" destId="{0326089B-9206-4AA2-A02F-68F2C4936FC5}" srcOrd="1" destOrd="0" presId="urn:microsoft.com/office/officeart/2005/8/layout/cycle7"/>
    <dgm:cxn modelId="{CE1546AB-5A83-44B5-B6C1-1A3475371A57}" type="presParOf" srcId="{0326089B-9206-4AA2-A02F-68F2C4936FC5}" destId="{36F83978-96DC-40ED-A515-8B2EBF38A372}" srcOrd="0" destOrd="0" presId="urn:microsoft.com/office/officeart/2005/8/layout/cycle7"/>
    <dgm:cxn modelId="{DB4E17E6-2341-4D41-9CA5-A82D29438F45}" type="presParOf" srcId="{5149503A-F5E5-491F-AB13-C4EE60135F10}" destId="{A69DF7A9-1E05-4C9B-971D-FE22F8094E40}" srcOrd="2" destOrd="0" presId="urn:microsoft.com/office/officeart/2005/8/layout/cycle7"/>
    <dgm:cxn modelId="{8EE9C8D9-DA30-4FBB-AA1A-936F00C4A7EF}" type="presParOf" srcId="{5149503A-F5E5-491F-AB13-C4EE60135F10}" destId="{DBC9D936-0737-4E9A-80E5-D4A1AC5D5C9F}" srcOrd="3" destOrd="0" presId="urn:microsoft.com/office/officeart/2005/8/layout/cycle7"/>
    <dgm:cxn modelId="{D1EBF2FB-F6D9-4A8A-AE6B-D28C40A4DAF4}" type="presParOf" srcId="{DBC9D936-0737-4E9A-80E5-D4A1AC5D5C9F}" destId="{6B9C505B-38DC-47C3-9DD3-CD4FC0902BA5}" srcOrd="0" destOrd="0" presId="urn:microsoft.com/office/officeart/2005/8/layout/cycle7"/>
    <dgm:cxn modelId="{39A77ACC-0093-4145-8CE2-23548E0FF5A9}" type="presParOf" srcId="{5149503A-F5E5-491F-AB13-C4EE60135F10}" destId="{84D17E7D-4799-4095-A9AC-53B1B87A5FA5}" srcOrd="4" destOrd="0" presId="urn:microsoft.com/office/officeart/2005/8/layout/cycle7"/>
    <dgm:cxn modelId="{E084BCC3-5ED3-4C73-996B-D3264DF66CFC}" type="presParOf" srcId="{5149503A-F5E5-491F-AB13-C4EE60135F10}" destId="{585337E7-566F-48BA-B87C-0844BEFBB041}" srcOrd="5" destOrd="0" presId="urn:microsoft.com/office/officeart/2005/8/layout/cycle7"/>
    <dgm:cxn modelId="{A7AF52C1-2126-41D3-B8B8-A61E479A68A7}" type="presParOf" srcId="{585337E7-566F-48BA-B87C-0844BEFBB041}" destId="{92C3E804-FDF1-46D9-A29A-7110D6E67A67}" srcOrd="0" destOrd="0" presId="urn:microsoft.com/office/officeart/2005/8/layout/cycle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CE4C3-48A4-4B7F-9ED6-B66AB1B9C312}" type="doc">
      <dgm:prSet loTypeId="urn:microsoft.com/office/officeart/2005/8/layout/process5" loCatId="process" qsTypeId="urn:microsoft.com/office/officeart/2005/8/quickstyle/simple4" qsCatId="simple" csTypeId="urn:microsoft.com/office/officeart/2005/8/colors/colorful4" csCatId="colorful" phldr="1"/>
      <dgm:spPr/>
      <dgm:t>
        <a:bodyPr/>
        <a:lstStyle/>
        <a:p>
          <a:endParaRPr lang="en-US"/>
        </a:p>
      </dgm:t>
    </dgm:pt>
    <dgm:pt modelId="{3B21D3BE-4447-47E8-8103-876DA1BFF19A}">
      <dgm:prSet phldrT="[Text]">
        <dgm:style>
          <a:lnRef idx="3">
            <a:schemeClr val="lt1"/>
          </a:lnRef>
          <a:fillRef idx="1">
            <a:schemeClr val="accent3"/>
          </a:fillRef>
          <a:effectRef idx="1">
            <a:schemeClr val="accent3"/>
          </a:effectRef>
          <a:fontRef idx="minor">
            <a:schemeClr val="lt1"/>
          </a:fontRef>
        </dgm:style>
      </dgm:prSet>
      <dgm:spPr>
        <a:solidFill>
          <a:schemeClr val="accent5">
            <a:lumMod val="75000"/>
          </a:schemeClr>
        </a:solidFill>
        <a:ln>
          <a:solidFill>
            <a:srgbClr val="92D050"/>
          </a:solidFill>
        </a:ln>
      </dgm:spPr>
      <dgm:t>
        <a:bodyPr/>
        <a:lstStyle/>
        <a:p>
          <a:r>
            <a:rPr lang="en-US" dirty="0" smtClean="0">
              <a:solidFill>
                <a:schemeClr val="tx2">
                  <a:lumMod val="85000"/>
                  <a:lumOff val="15000"/>
                </a:schemeClr>
              </a:solidFill>
            </a:rPr>
            <a:t>Person Responsible</a:t>
          </a:r>
        </a:p>
      </dgm:t>
    </dgm:pt>
    <dgm:pt modelId="{8E97335F-F2FB-4F77-8B0A-540C6E9D0E5A}" type="parTrans" cxnId="{12AF3DFF-E67F-40D4-8014-18C1CE9A3E47}">
      <dgm:prSet/>
      <dgm:spPr/>
      <dgm:t>
        <a:bodyPr/>
        <a:lstStyle/>
        <a:p>
          <a:endParaRPr lang="en-US"/>
        </a:p>
      </dgm:t>
    </dgm:pt>
    <dgm:pt modelId="{D326042C-9158-4A34-AC87-54D5D758C35D}" type="sibTrans" cxnId="{12AF3DFF-E67F-40D4-8014-18C1CE9A3E47}">
      <dgm:prSet/>
      <dgm:spPr/>
      <dgm:t>
        <a:bodyPr/>
        <a:lstStyle/>
        <a:p>
          <a:endParaRPr lang="en-US"/>
        </a:p>
      </dgm:t>
    </dgm:pt>
    <dgm:pt modelId="{FA5B0E62-2506-478E-9248-39B93206C37C}">
      <dgm:prSet phldrT="[Text]">
        <dgm:style>
          <a:lnRef idx="3">
            <a:schemeClr val="lt1"/>
          </a:lnRef>
          <a:fillRef idx="1">
            <a:schemeClr val="accent3"/>
          </a:fillRef>
          <a:effectRef idx="1">
            <a:schemeClr val="accent3"/>
          </a:effectRef>
          <a:fontRef idx="minor">
            <a:schemeClr val="lt1"/>
          </a:fontRef>
        </dgm:style>
      </dgm:prSet>
      <dgm:spPr>
        <a:solidFill>
          <a:schemeClr val="accent5">
            <a:lumMod val="75000"/>
          </a:schemeClr>
        </a:solidFill>
        <a:ln>
          <a:solidFill>
            <a:srgbClr val="92D050"/>
          </a:solidFill>
        </a:ln>
      </dgm:spPr>
      <dgm:t>
        <a:bodyPr/>
        <a:lstStyle/>
        <a:p>
          <a:r>
            <a:rPr lang="en-US" dirty="0" smtClean="0">
              <a:solidFill>
                <a:schemeClr val="tx2">
                  <a:lumMod val="85000"/>
                  <a:lumOff val="15000"/>
                </a:schemeClr>
              </a:solidFill>
            </a:rPr>
            <a:t>Registration  Officer</a:t>
          </a:r>
        </a:p>
      </dgm:t>
    </dgm:pt>
    <dgm:pt modelId="{E36804AA-5199-4BF2-A0C6-BFEF1F850437}" type="parTrans" cxnId="{29A1A55F-C1D2-446A-AE9D-E06C65CE462D}">
      <dgm:prSet/>
      <dgm:spPr/>
      <dgm:t>
        <a:bodyPr/>
        <a:lstStyle/>
        <a:p>
          <a:endParaRPr lang="en-US"/>
        </a:p>
      </dgm:t>
    </dgm:pt>
    <dgm:pt modelId="{573898D4-94BB-4FE7-B46A-B390A21553E5}" type="sibTrans" cxnId="{29A1A55F-C1D2-446A-AE9D-E06C65CE462D}">
      <dgm:prSet/>
      <dgm:spPr/>
      <dgm:t>
        <a:bodyPr/>
        <a:lstStyle/>
        <a:p>
          <a:endParaRPr lang="en-US"/>
        </a:p>
      </dgm:t>
    </dgm:pt>
    <dgm:pt modelId="{A021775F-9647-4951-963F-7ECE4AE6D630}">
      <dgm:prSet phldrT="[Text]">
        <dgm:style>
          <a:lnRef idx="1">
            <a:schemeClr val="accent1"/>
          </a:lnRef>
          <a:fillRef idx="2">
            <a:schemeClr val="accent1"/>
          </a:fillRef>
          <a:effectRef idx="1">
            <a:schemeClr val="accent1"/>
          </a:effectRef>
          <a:fontRef idx="minor">
            <a:schemeClr val="dk1"/>
          </a:fontRef>
        </dgm:style>
      </dgm:prSet>
      <dgm:spPr>
        <a:solidFill>
          <a:schemeClr val="accent5">
            <a:lumMod val="75000"/>
          </a:schemeClr>
        </a:solidFill>
        <a:ln>
          <a:solidFill>
            <a:srgbClr val="92D050"/>
          </a:solidFill>
        </a:ln>
      </dgm:spPr>
      <dgm:t>
        <a:bodyPr/>
        <a:lstStyle/>
        <a:p>
          <a:r>
            <a:rPr lang="en-US" dirty="0" smtClean="0">
              <a:solidFill>
                <a:schemeClr val="tx2">
                  <a:lumMod val="85000"/>
                  <a:lumOff val="15000"/>
                </a:schemeClr>
              </a:solidFill>
            </a:rPr>
            <a:t>PSA Provincial Office</a:t>
          </a:r>
        </a:p>
      </dgm:t>
    </dgm:pt>
    <dgm:pt modelId="{1DD286E9-4D01-403D-9365-EAA821AECD4A}" type="parTrans" cxnId="{57F60D9F-0DA2-4EF1-B039-182255D91A52}">
      <dgm:prSet/>
      <dgm:spPr/>
      <dgm:t>
        <a:bodyPr/>
        <a:lstStyle/>
        <a:p>
          <a:endParaRPr lang="en-US"/>
        </a:p>
      </dgm:t>
    </dgm:pt>
    <dgm:pt modelId="{CFCB6052-6A2B-471D-A92E-6CA7853863A7}" type="sibTrans" cxnId="{57F60D9F-0DA2-4EF1-B039-182255D91A52}">
      <dgm:prSet/>
      <dgm:spPr/>
      <dgm:t>
        <a:bodyPr/>
        <a:lstStyle/>
        <a:p>
          <a:endParaRPr lang="en-US"/>
        </a:p>
      </dgm:t>
    </dgm:pt>
    <dgm:pt modelId="{6D204CB0-22A1-46F5-A1F2-32C049C001EF}">
      <dgm:prSet phldrT="[Text]">
        <dgm:style>
          <a:lnRef idx="3">
            <a:schemeClr val="lt1"/>
          </a:lnRef>
          <a:fillRef idx="1">
            <a:schemeClr val="accent3"/>
          </a:fillRef>
          <a:effectRef idx="1">
            <a:schemeClr val="accent3"/>
          </a:effectRef>
          <a:fontRef idx="minor">
            <a:schemeClr val="lt1"/>
          </a:fontRef>
        </dgm:style>
      </dgm:prSet>
      <dgm:spPr>
        <a:solidFill>
          <a:schemeClr val="accent5">
            <a:lumMod val="75000"/>
          </a:schemeClr>
        </a:solidFill>
        <a:ln>
          <a:solidFill>
            <a:srgbClr val="92D050"/>
          </a:solidFill>
        </a:ln>
      </dgm:spPr>
      <dgm:t>
        <a:bodyPr/>
        <a:lstStyle/>
        <a:p>
          <a:r>
            <a:rPr lang="en-US" dirty="0" smtClean="0">
              <a:solidFill>
                <a:schemeClr val="tx1"/>
              </a:solidFill>
            </a:rPr>
            <a:t>PSA </a:t>
          </a:r>
          <a:r>
            <a:rPr lang="en-US" dirty="0" smtClean="0">
              <a:solidFill>
                <a:schemeClr val="tx2">
                  <a:lumMod val="85000"/>
                  <a:lumOff val="15000"/>
                </a:schemeClr>
              </a:solidFill>
            </a:rPr>
            <a:t>Central Office</a:t>
          </a:r>
        </a:p>
      </dgm:t>
    </dgm:pt>
    <dgm:pt modelId="{1A6B5830-1662-4669-93FA-934E75E84E22}" type="parTrans" cxnId="{1518317D-6D9F-45C2-9117-51215875CA68}">
      <dgm:prSet/>
      <dgm:spPr/>
      <dgm:t>
        <a:bodyPr/>
        <a:lstStyle/>
        <a:p>
          <a:endParaRPr lang="en-US"/>
        </a:p>
      </dgm:t>
    </dgm:pt>
    <dgm:pt modelId="{DF1C90C2-5524-40BD-BE97-E8B8B0766F26}" type="sibTrans" cxnId="{1518317D-6D9F-45C2-9117-51215875CA68}">
      <dgm:prSet/>
      <dgm:spPr/>
      <dgm:t>
        <a:bodyPr/>
        <a:lstStyle/>
        <a:p>
          <a:endParaRPr lang="en-US"/>
        </a:p>
      </dgm:t>
    </dgm:pt>
    <dgm:pt modelId="{9B88550D-9410-4CE5-BFD0-7CF73A2DBCA7}" type="pres">
      <dgm:prSet presAssocID="{EF8CE4C3-48A4-4B7F-9ED6-B66AB1B9C312}" presName="diagram" presStyleCnt="0">
        <dgm:presLayoutVars>
          <dgm:dir/>
          <dgm:resizeHandles val="exact"/>
        </dgm:presLayoutVars>
      </dgm:prSet>
      <dgm:spPr/>
      <dgm:t>
        <a:bodyPr/>
        <a:lstStyle/>
        <a:p>
          <a:endParaRPr lang="en-US"/>
        </a:p>
      </dgm:t>
    </dgm:pt>
    <dgm:pt modelId="{2C401A43-6B24-4D35-B4AB-3E4AFD9E5881}" type="pres">
      <dgm:prSet presAssocID="{3B21D3BE-4447-47E8-8103-876DA1BFF19A}" presName="node" presStyleLbl="node1" presStyleIdx="0" presStyleCnt="4" custScaleY="67028" custLinFactNeighborX="-12129">
        <dgm:presLayoutVars>
          <dgm:bulletEnabled val="1"/>
        </dgm:presLayoutVars>
      </dgm:prSet>
      <dgm:spPr/>
      <dgm:t>
        <a:bodyPr/>
        <a:lstStyle/>
        <a:p>
          <a:endParaRPr lang="en-US"/>
        </a:p>
      </dgm:t>
    </dgm:pt>
    <dgm:pt modelId="{0E1D5B8E-B610-4DAD-9066-F694C0814A24}" type="pres">
      <dgm:prSet presAssocID="{D326042C-9158-4A34-AC87-54D5D758C35D}" presName="sibTrans" presStyleLbl="sibTrans2D1" presStyleIdx="0" presStyleCnt="3"/>
      <dgm:spPr/>
      <dgm:t>
        <a:bodyPr/>
        <a:lstStyle/>
        <a:p>
          <a:endParaRPr lang="en-US"/>
        </a:p>
      </dgm:t>
    </dgm:pt>
    <dgm:pt modelId="{5939CB23-EB05-486A-9681-0A9F89B69953}" type="pres">
      <dgm:prSet presAssocID="{D326042C-9158-4A34-AC87-54D5D758C35D}" presName="connectorText" presStyleLbl="sibTrans2D1" presStyleIdx="0" presStyleCnt="3"/>
      <dgm:spPr/>
      <dgm:t>
        <a:bodyPr/>
        <a:lstStyle/>
        <a:p>
          <a:endParaRPr lang="en-US"/>
        </a:p>
      </dgm:t>
    </dgm:pt>
    <dgm:pt modelId="{32C735B7-4BA8-455C-9B21-F0E2005665C2}" type="pres">
      <dgm:prSet presAssocID="{FA5B0E62-2506-478E-9248-39B93206C37C}" presName="node" presStyleLbl="node1" presStyleIdx="1" presStyleCnt="4" custScaleY="63168" custLinFactNeighborX="12129">
        <dgm:presLayoutVars>
          <dgm:bulletEnabled val="1"/>
        </dgm:presLayoutVars>
      </dgm:prSet>
      <dgm:spPr/>
      <dgm:t>
        <a:bodyPr/>
        <a:lstStyle/>
        <a:p>
          <a:endParaRPr lang="en-US"/>
        </a:p>
      </dgm:t>
    </dgm:pt>
    <dgm:pt modelId="{0C77EF42-BBF5-4B4C-8D5A-5CA628CFE284}" type="pres">
      <dgm:prSet presAssocID="{573898D4-94BB-4FE7-B46A-B390A21553E5}" presName="sibTrans" presStyleLbl="sibTrans2D1" presStyleIdx="1" presStyleCnt="3"/>
      <dgm:spPr/>
      <dgm:t>
        <a:bodyPr/>
        <a:lstStyle/>
        <a:p>
          <a:endParaRPr lang="en-US"/>
        </a:p>
      </dgm:t>
    </dgm:pt>
    <dgm:pt modelId="{5CB47008-35EC-468E-8672-F82360E79C23}" type="pres">
      <dgm:prSet presAssocID="{573898D4-94BB-4FE7-B46A-B390A21553E5}" presName="connectorText" presStyleLbl="sibTrans2D1" presStyleIdx="1" presStyleCnt="3"/>
      <dgm:spPr/>
      <dgm:t>
        <a:bodyPr/>
        <a:lstStyle/>
        <a:p>
          <a:endParaRPr lang="en-US"/>
        </a:p>
      </dgm:t>
    </dgm:pt>
    <dgm:pt modelId="{A2492CC5-5B27-44A5-91A6-2B9A4B908BF9}" type="pres">
      <dgm:prSet presAssocID="{A021775F-9647-4951-963F-7ECE4AE6D630}" presName="node" presStyleLbl="node1" presStyleIdx="2" presStyleCnt="4" custScaleY="53270" custLinFactNeighborX="12129">
        <dgm:presLayoutVars>
          <dgm:bulletEnabled val="1"/>
        </dgm:presLayoutVars>
      </dgm:prSet>
      <dgm:spPr/>
      <dgm:t>
        <a:bodyPr/>
        <a:lstStyle/>
        <a:p>
          <a:endParaRPr lang="en-US"/>
        </a:p>
      </dgm:t>
    </dgm:pt>
    <dgm:pt modelId="{4A0A5E69-77FE-4CA2-A93C-678D2948F9D9}" type="pres">
      <dgm:prSet presAssocID="{CFCB6052-6A2B-471D-A92E-6CA7853863A7}" presName="sibTrans" presStyleLbl="sibTrans2D1" presStyleIdx="2" presStyleCnt="3"/>
      <dgm:spPr/>
      <dgm:t>
        <a:bodyPr/>
        <a:lstStyle/>
        <a:p>
          <a:endParaRPr lang="en-US"/>
        </a:p>
      </dgm:t>
    </dgm:pt>
    <dgm:pt modelId="{45EEDE0B-1395-409A-9966-A766A7C357A5}" type="pres">
      <dgm:prSet presAssocID="{CFCB6052-6A2B-471D-A92E-6CA7853863A7}" presName="connectorText" presStyleLbl="sibTrans2D1" presStyleIdx="2" presStyleCnt="3"/>
      <dgm:spPr/>
      <dgm:t>
        <a:bodyPr/>
        <a:lstStyle/>
        <a:p>
          <a:endParaRPr lang="en-US"/>
        </a:p>
      </dgm:t>
    </dgm:pt>
    <dgm:pt modelId="{21FC7ABE-EBD7-4EF8-9A62-27D942058A0A}" type="pres">
      <dgm:prSet presAssocID="{6D204CB0-22A1-46F5-A1F2-32C049C001EF}" presName="node" presStyleLbl="node1" presStyleIdx="3" presStyleCnt="4" custScaleY="52894" custLinFactNeighborX="-12129">
        <dgm:presLayoutVars>
          <dgm:bulletEnabled val="1"/>
        </dgm:presLayoutVars>
      </dgm:prSet>
      <dgm:spPr/>
      <dgm:t>
        <a:bodyPr/>
        <a:lstStyle/>
        <a:p>
          <a:endParaRPr lang="en-US"/>
        </a:p>
      </dgm:t>
    </dgm:pt>
  </dgm:ptLst>
  <dgm:cxnLst>
    <dgm:cxn modelId="{3D69DDFC-49FC-4687-8D92-7ED57541590A}" type="presOf" srcId="{A021775F-9647-4951-963F-7ECE4AE6D630}" destId="{A2492CC5-5B27-44A5-91A6-2B9A4B908BF9}" srcOrd="0" destOrd="0" presId="urn:microsoft.com/office/officeart/2005/8/layout/process5"/>
    <dgm:cxn modelId="{B7C4666E-8F8B-4116-8767-99A6D429FCB3}" type="presOf" srcId="{3B21D3BE-4447-47E8-8103-876DA1BFF19A}" destId="{2C401A43-6B24-4D35-B4AB-3E4AFD9E5881}" srcOrd="0" destOrd="0" presId="urn:microsoft.com/office/officeart/2005/8/layout/process5"/>
    <dgm:cxn modelId="{12AF3DFF-E67F-40D4-8014-18C1CE9A3E47}" srcId="{EF8CE4C3-48A4-4B7F-9ED6-B66AB1B9C312}" destId="{3B21D3BE-4447-47E8-8103-876DA1BFF19A}" srcOrd="0" destOrd="0" parTransId="{8E97335F-F2FB-4F77-8B0A-540C6E9D0E5A}" sibTransId="{D326042C-9158-4A34-AC87-54D5D758C35D}"/>
    <dgm:cxn modelId="{2C1BD1C0-4085-4597-8509-8CDA0BF03E1D}" type="presOf" srcId="{573898D4-94BB-4FE7-B46A-B390A21553E5}" destId="{0C77EF42-BBF5-4B4C-8D5A-5CA628CFE284}" srcOrd="0" destOrd="0" presId="urn:microsoft.com/office/officeart/2005/8/layout/process5"/>
    <dgm:cxn modelId="{47F5D18E-A2D4-4D1F-8F3E-869E8DE7C87A}" type="presOf" srcId="{CFCB6052-6A2B-471D-A92E-6CA7853863A7}" destId="{45EEDE0B-1395-409A-9966-A766A7C357A5}" srcOrd="1" destOrd="0" presId="urn:microsoft.com/office/officeart/2005/8/layout/process5"/>
    <dgm:cxn modelId="{56019D9F-96F8-4C5B-BCBC-FA9F3DC125DF}" type="presOf" srcId="{FA5B0E62-2506-478E-9248-39B93206C37C}" destId="{32C735B7-4BA8-455C-9B21-F0E2005665C2}" srcOrd="0" destOrd="0" presId="urn:microsoft.com/office/officeart/2005/8/layout/process5"/>
    <dgm:cxn modelId="{E207995E-4414-4A0D-8FED-8E118A799F06}" type="presOf" srcId="{D326042C-9158-4A34-AC87-54D5D758C35D}" destId="{0E1D5B8E-B610-4DAD-9066-F694C0814A24}" srcOrd="0" destOrd="0" presId="urn:microsoft.com/office/officeart/2005/8/layout/process5"/>
    <dgm:cxn modelId="{57F60D9F-0DA2-4EF1-B039-182255D91A52}" srcId="{EF8CE4C3-48A4-4B7F-9ED6-B66AB1B9C312}" destId="{A021775F-9647-4951-963F-7ECE4AE6D630}" srcOrd="2" destOrd="0" parTransId="{1DD286E9-4D01-403D-9365-EAA821AECD4A}" sibTransId="{CFCB6052-6A2B-471D-A92E-6CA7853863A7}"/>
    <dgm:cxn modelId="{29A1A55F-C1D2-446A-AE9D-E06C65CE462D}" srcId="{EF8CE4C3-48A4-4B7F-9ED6-B66AB1B9C312}" destId="{FA5B0E62-2506-478E-9248-39B93206C37C}" srcOrd="1" destOrd="0" parTransId="{E36804AA-5199-4BF2-A0C6-BFEF1F850437}" sibTransId="{573898D4-94BB-4FE7-B46A-B390A21553E5}"/>
    <dgm:cxn modelId="{D41C7407-6974-467E-9D89-930292BA9FBE}" type="presOf" srcId="{6D204CB0-22A1-46F5-A1F2-32C049C001EF}" destId="{21FC7ABE-EBD7-4EF8-9A62-27D942058A0A}" srcOrd="0" destOrd="0" presId="urn:microsoft.com/office/officeart/2005/8/layout/process5"/>
    <dgm:cxn modelId="{AB0B4E3A-A33D-4554-A20D-A2E1274BED8E}" type="presOf" srcId="{D326042C-9158-4A34-AC87-54D5D758C35D}" destId="{5939CB23-EB05-486A-9681-0A9F89B69953}" srcOrd="1" destOrd="0" presId="urn:microsoft.com/office/officeart/2005/8/layout/process5"/>
    <dgm:cxn modelId="{D06E98C0-6CA7-475F-9227-EF0274139F1D}" type="presOf" srcId="{CFCB6052-6A2B-471D-A92E-6CA7853863A7}" destId="{4A0A5E69-77FE-4CA2-A93C-678D2948F9D9}" srcOrd="0" destOrd="0" presId="urn:microsoft.com/office/officeart/2005/8/layout/process5"/>
    <dgm:cxn modelId="{1518317D-6D9F-45C2-9117-51215875CA68}" srcId="{EF8CE4C3-48A4-4B7F-9ED6-B66AB1B9C312}" destId="{6D204CB0-22A1-46F5-A1F2-32C049C001EF}" srcOrd="3" destOrd="0" parTransId="{1A6B5830-1662-4669-93FA-934E75E84E22}" sibTransId="{DF1C90C2-5524-40BD-BE97-E8B8B0766F26}"/>
    <dgm:cxn modelId="{7D87AE4B-0422-4091-A22D-1E068773C4EE}" type="presOf" srcId="{573898D4-94BB-4FE7-B46A-B390A21553E5}" destId="{5CB47008-35EC-468E-8672-F82360E79C23}" srcOrd="1" destOrd="0" presId="urn:microsoft.com/office/officeart/2005/8/layout/process5"/>
    <dgm:cxn modelId="{F2A99C6D-18EB-4436-AE9B-16013DF31569}" type="presOf" srcId="{EF8CE4C3-48A4-4B7F-9ED6-B66AB1B9C312}" destId="{9B88550D-9410-4CE5-BFD0-7CF73A2DBCA7}" srcOrd="0" destOrd="0" presId="urn:microsoft.com/office/officeart/2005/8/layout/process5"/>
    <dgm:cxn modelId="{3D5E2A6D-18F4-402D-8685-40ACAD3D7F88}" type="presParOf" srcId="{9B88550D-9410-4CE5-BFD0-7CF73A2DBCA7}" destId="{2C401A43-6B24-4D35-B4AB-3E4AFD9E5881}" srcOrd="0" destOrd="0" presId="urn:microsoft.com/office/officeart/2005/8/layout/process5"/>
    <dgm:cxn modelId="{13667DC8-E5ED-4248-8443-51F52B69E376}" type="presParOf" srcId="{9B88550D-9410-4CE5-BFD0-7CF73A2DBCA7}" destId="{0E1D5B8E-B610-4DAD-9066-F694C0814A24}" srcOrd="1" destOrd="0" presId="urn:microsoft.com/office/officeart/2005/8/layout/process5"/>
    <dgm:cxn modelId="{175A1C73-8052-4150-96A0-2E0518F850A3}" type="presParOf" srcId="{0E1D5B8E-B610-4DAD-9066-F694C0814A24}" destId="{5939CB23-EB05-486A-9681-0A9F89B69953}" srcOrd="0" destOrd="0" presId="urn:microsoft.com/office/officeart/2005/8/layout/process5"/>
    <dgm:cxn modelId="{BBD84B70-B011-4B5E-A87D-CB480314DC47}" type="presParOf" srcId="{9B88550D-9410-4CE5-BFD0-7CF73A2DBCA7}" destId="{32C735B7-4BA8-455C-9B21-F0E2005665C2}" srcOrd="2" destOrd="0" presId="urn:microsoft.com/office/officeart/2005/8/layout/process5"/>
    <dgm:cxn modelId="{1FD2C9CF-33E2-45E0-A4E2-B6809CA7D49D}" type="presParOf" srcId="{9B88550D-9410-4CE5-BFD0-7CF73A2DBCA7}" destId="{0C77EF42-BBF5-4B4C-8D5A-5CA628CFE284}" srcOrd="3" destOrd="0" presId="urn:microsoft.com/office/officeart/2005/8/layout/process5"/>
    <dgm:cxn modelId="{57AF0EEE-98E6-4275-8CDC-AD0FD25730EC}" type="presParOf" srcId="{0C77EF42-BBF5-4B4C-8D5A-5CA628CFE284}" destId="{5CB47008-35EC-468E-8672-F82360E79C23}" srcOrd="0" destOrd="0" presId="urn:microsoft.com/office/officeart/2005/8/layout/process5"/>
    <dgm:cxn modelId="{82E7CBA2-EEAA-401D-90B7-57240574D4B5}" type="presParOf" srcId="{9B88550D-9410-4CE5-BFD0-7CF73A2DBCA7}" destId="{A2492CC5-5B27-44A5-91A6-2B9A4B908BF9}" srcOrd="4" destOrd="0" presId="urn:microsoft.com/office/officeart/2005/8/layout/process5"/>
    <dgm:cxn modelId="{4E919281-B1AE-45C0-9C26-FDB563C43C1A}" type="presParOf" srcId="{9B88550D-9410-4CE5-BFD0-7CF73A2DBCA7}" destId="{4A0A5E69-77FE-4CA2-A93C-678D2948F9D9}" srcOrd="5" destOrd="0" presId="urn:microsoft.com/office/officeart/2005/8/layout/process5"/>
    <dgm:cxn modelId="{39004BC6-F99E-48EE-9FB8-95EA24A10170}" type="presParOf" srcId="{4A0A5E69-77FE-4CA2-A93C-678D2948F9D9}" destId="{45EEDE0B-1395-409A-9966-A766A7C357A5}" srcOrd="0" destOrd="0" presId="urn:microsoft.com/office/officeart/2005/8/layout/process5"/>
    <dgm:cxn modelId="{A04E0C81-746B-453D-82B7-07B4EBF66309}" type="presParOf" srcId="{9B88550D-9410-4CE5-BFD0-7CF73A2DBCA7}" destId="{21FC7ABE-EBD7-4EF8-9A62-27D942058A0A}"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1F616-16AA-4D53-8413-E79AEF37A13F}">
      <dsp:nvSpPr>
        <dsp:cNvPr id="0" name=""/>
        <dsp:cNvSpPr/>
      </dsp:nvSpPr>
      <dsp:spPr>
        <a:xfrm>
          <a:off x="3960814" y="792896"/>
          <a:ext cx="2912809" cy="475605"/>
        </a:xfrm>
        <a:custGeom>
          <a:avLst/>
          <a:gdLst/>
          <a:ahLst/>
          <a:cxnLst/>
          <a:rect l="0" t="0" r="0" b="0"/>
          <a:pathLst>
            <a:path>
              <a:moveTo>
                <a:pt x="0" y="0"/>
              </a:moveTo>
              <a:lnTo>
                <a:pt x="0" y="227654"/>
              </a:lnTo>
              <a:lnTo>
                <a:pt x="2912809" y="227654"/>
              </a:lnTo>
              <a:lnTo>
                <a:pt x="2912809" y="4756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616C016-2C0D-4B59-971D-E6F2F36E3C33}">
      <dsp:nvSpPr>
        <dsp:cNvPr id="0" name=""/>
        <dsp:cNvSpPr/>
      </dsp:nvSpPr>
      <dsp:spPr>
        <a:xfrm>
          <a:off x="3960814" y="792896"/>
          <a:ext cx="188277" cy="475605"/>
        </a:xfrm>
        <a:custGeom>
          <a:avLst/>
          <a:gdLst/>
          <a:ahLst/>
          <a:cxnLst/>
          <a:rect l="0" t="0" r="0" b="0"/>
          <a:pathLst>
            <a:path>
              <a:moveTo>
                <a:pt x="0" y="0"/>
              </a:moveTo>
              <a:lnTo>
                <a:pt x="0" y="227654"/>
              </a:lnTo>
              <a:lnTo>
                <a:pt x="188277" y="227654"/>
              </a:lnTo>
              <a:lnTo>
                <a:pt x="188277" y="4756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3A234B1-7375-47DB-AF8C-0C2F6766AF3A}">
      <dsp:nvSpPr>
        <dsp:cNvPr id="0" name=""/>
        <dsp:cNvSpPr/>
      </dsp:nvSpPr>
      <dsp:spPr>
        <a:xfrm>
          <a:off x="1194886" y="792896"/>
          <a:ext cx="2765927" cy="475605"/>
        </a:xfrm>
        <a:custGeom>
          <a:avLst/>
          <a:gdLst/>
          <a:ahLst/>
          <a:cxnLst/>
          <a:rect l="0" t="0" r="0" b="0"/>
          <a:pathLst>
            <a:path>
              <a:moveTo>
                <a:pt x="2765927" y="0"/>
              </a:moveTo>
              <a:lnTo>
                <a:pt x="2765927" y="227654"/>
              </a:lnTo>
              <a:lnTo>
                <a:pt x="0" y="227654"/>
              </a:lnTo>
              <a:lnTo>
                <a:pt x="0" y="4756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869BE-A592-41A1-A2FC-372FDBFC357C}">
      <dsp:nvSpPr>
        <dsp:cNvPr id="0" name=""/>
        <dsp:cNvSpPr/>
      </dsp:nvSpPr>
      <dsp:spPr>
        <a:xfrm>
          <a:off x="1898453" y="156925"/>
          <a:ext cx="4124722" cy="635970"/>
        </a:xfrm>
        <a:prstGeom prst="rect">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National Statistician</a:t>
          </a:r>
          <a:endParaRPr lang="en-US" sz="2800" kern="1200" dirty="0"/>
        </a:p>
      </dsp:txBody>
      <dsp:txXfrm>
        <a:off x="1898453" y="156925"/>
        <a:ext cx="4124722" cy="635970"/>
      </dsp:txXfrm>
    </dsp:sp>
    <dsp:sp modelId="{52BA2D62-97B6-4F33-B9B4-AF865479F376}">
      <dsp:nvSpPr>
        <dsp:cNvPr id="0" name=""/>
        <dsp:cNvSpPr/>
      </dsp:nvSpPr>
      <dsp:spPr>
        <a:xfrm>
          <a:off x="14167" y="1268501"/>
          <a:ext cx="2361437" cy="1180718"/>
        </a:xfrm>
        <a:prstGeom prst="rect">
          <a:avLst/>
        </a:prstGeom>
        <a:solidFill>
          <a:schemeClr val="accent5">
            <a:lumMod val="25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Deputy National Statistician for </a:t>
          </a:r>
          <a:r>
            <a:rPr lang="en-US" sz="1800" kern="1200" dirty="0" err="1" smtClean="0"/>
            <a:t>Sectoral</a:t>
          </a:r>
          <a:r>
            <a:rPr lang="en-US" sz="1800" kern="1200" dirty="0" smtClean="0"/>
            <a:t> Statistics</a:t>
          </a:r>
          <a:endParaRPr lang="en-US" sz="1800" kern="1200" dirty="0"/>
        </a:p>
      </dsp:txBody>
      <dsp:txXfrm>
        <a:off x="14167" y="1268501"/>
        <a:ext cx="2361437" cy="1180718"/>
      </dsp:txXfrm>
    </dsp:sp>
    <dsp:sp modelId="{9C359294-7E50-405E-B405-93179072ED41}">
      <dsp:nvSpPr>
        <dsp:cNvPr id="0" name=""/>
        <dsp:cNvSpPr/>
      </dsp:nvSpPr>
      <dsp:spPr>
        <a:xfrm>
          <a:off x="2968373" y="1268501"/>
          <a:ext cx="2361437" cy="1180718"/>
        </a:xfrm>
        <a:prstGeom prst="rect">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Deputy National Statistician for Census and Technical Coordination</a:t>
          </a:r>
          <a:endParaRPr lang="en-US" sz="1800" kern="1200" dirty="0">
            <a:solidFill>
              <a:schemeClr val="bg1"/>
            </a:solidFill>
          </a:endParaRPr>
        </a:p>
      </dsp:txBody>
      <dsp:txXfrm>
        <a:off x="2968373" y="1268501"/>
        <a:ext cx="2361437" cy="1180718"/>
      </dsp:txXfrm>
    </dsp:sp>
    <dsp:sp modelId="{5F23091F-B59F-4C9A-94DA-B6A05D8C6E91}">
      <dsp:nvSpPr>
        <dsp:cNvPr id="0" name=""/>
        <dsp:cNvSpPr/>
      </dsp:nvSpPr>
      <dsp:spPr>
        <a:xfrm>
          <a:off x="5692904" y="1268501"/>
          <a:ext cx="2361437" cy="1180718"/>
        </a:xfrm>
        <a:prstGeom prst="rect">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Deputy National Statistician for Civil Registration and Central Support</a:t>
          </a:r>
          <a:endParaRPr lang="en-US" sz="1800" kern="1200" dirty="0"/>
        </a:p>
      </dsp:txBody>
      <dsp:txXfrm>
        <a:off x="5692904" y="1268501"/>
        <a:ext cx="2361437" cy="118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993A-EA6F-41B7-A7FD-482C41AB3432}">
      <dsp:nvSpPr>
        <dsp:cNvPr id="0" name=""/>
        <dsp:cNvSpPr/>
      </dsp:nvSpPr>
      <dsp:spPr>
        <a:xfrm>
          <a:off x="3251187" y="496769"/>
          <a:ext cx="2184424" cy="1092212"/>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kern="1200" dirty="0" smtClean="0">
              <a:solidFill>
                <a:schemeClr val="tx1"/>
              </a:solidFill>
              <a:latin typeface="Century" panose="02040604050505020304" pitchFamily="18" charset="0"/>
            </a:rPr>
            <a:t>Health Officer</a:t>
          </a:r>
          <a:endParaRPr lang="en-US" sz="2600" b="0" kern="1200" dirty="0">
            <a:solidFill>
              <a:schemeClr val="tx1"/>
            </a:solidFill>
            <a:latin typeface="Century" panose="02040604050505020304" pitchFamily="18" charset="0"/>
          </a:endParaRPr>
        </a:p>
      </dsp:txBody>
      <dsp:txXfrm>
        <a:off x="3283177" y="528759"/>
        <a:ext cx="2120444" cy="1028232"/>
      </dsp:txXfrm>
    </dsp:sp>
    <dsp:sp modelId="{0326089B-9206-4AA2-A02F-68F2C4936FC5}">
      <dsp:nvSpPr>
        <dsp:cNvPr id="0" name=""/>
        <dsp:cNvSpPr/>
      </dsp:nvSpPr>
      <dsp:spPr>
        <a:xfrm rot="2861103">
          <a:off x="5307811" y="2070051"/>
          <a:ext cx="1515112" cy="382274"/>
        </a:xfrm>
        <a:prstGeom prst="rightArrow">
          <a:avLst/>
        </a:prstGeom>
        <a:solidFill>
          <a:schemeClr val="accent1">
            <a:lumMod val="5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422493" y="2146506"/>
        <a:ext cx="1285748" cy="229364"/>
      </dsp:txXfrm>
    </dsp:sp>
    <dsp:sp modelId="{A69DF7A9-1E05-4C9B-971D-FE22F8094E40}">
      <dsp:nvSpPr>
        <dsp:cNvPr id="0" name=""/>
        <dsp:cNvSpPr/>
      </dsp:nvSpPr>
      <dsp:spPr>
        <a:xfrm>
          <a:off x="5540485" y="3011357"/>
          <a:ext cx="2184424" cy="1092212"/>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latin typeface="Century" pitchFamily="18" charset="0"/>
            </a:rPr>
            <a:t>Registration</a:t>
          </a:r>
          <a:r>
            <a:rPr lang="en-US" sz="2600" kern="1200" dirty="0" smtClean="0">
              <a:solidFill>
                <a:schemeClr val="tx1"/>
              </a:solidFill>
            </a:rPr>
            <a:t> </a:t>
          </a:r>
          <a:r>
            <a:rPr lang="en-US" sz="2600" kern="1200" dirty="0" smtClean="0">
              <a:solidFill>
                <a:schemeClr val="tx1"/>
              </a:solidFill>
              <a:latin typeface="Century" panose="02040604050505020304" pitchFamily="18" charset="0"/>
            </a:rPr>
            <a:t>Officer</a:t>
          </a:r>
          <a:endParaRPr lang="en-US" sz="2600" kern="1200" dirty="0">
            <a:solidFill>
              <a:schemeClr val="tx1"/>
            </a:solidFill>
            <a:latin typeface="Century" panose="02040604050505020304" pitchFamily="18" charset="0"/>
          </a:endParaRPr>
        </a:p>
      </dsp:txBody>
      <dsp:txXfrm>
        <a:off x="5572475" y="3043347"/>
        <a:ext cx="2120444" cy="1028232"/>
      </dsp:txXfrm>
    </dsp:sp>
    <dsp:sp modelId="{DBC9D936-0737-4E9A-80E5-D4A1AC5D5C9F}">
      <dsp:nvSpPr>
        <dsp:cNvPr id="0" name=""/>
        <dsp:cNvSpPr/>
      </dsp:nvSpPr>
      <dsp:spPr>
        <a:xfrm rot="10855704">
          <a:off x="3591706" y="3328810"/>
          <a:ext cx="1515112" cy="382274"/>
        </a:xfrm>
        <a:prstGeom prst="leftArrow">
          <a:avLst/>
        </a:prstGeom>
        <a:solidFill>
          <a:schemeClr val="accent1">
            <a:lumMod val="5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706388" y="3405265"/>
        <a:ext cx="1285748" cy="229364"/>
      </dsp:txXfrm>
    </dsp:sp>
    <dsp:sp modelId="{84D17E7D-4799-4095-A9AC-53B1B87A5FA5}">
      <dsp:nvSpPr>
        <dsp:cNvPr id="0" name=""/>
        <dsp:cNvSpPr/>
      </dsp:nvSpPr>
      <dsp:spPr>
        <a:xfrm>
          <a:off x="838195" y="2935155"/>
          <a:ext cx="2184424" cy="1092212"/>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latin typeface="Century" panose="02040604050505020304" pitchFamily="18" charset="0"/>
            </a:rPr>
            <a:t>Person Responsible</a:t>
          </a:r>
          <a:endParaRPr lang="en-US" sz="2600" kern="1200" dirty="0">
            <a:solidFill>
              <a:schemeClr val="tx1"/>
            </a:solidFill>
            <a:latin typeface="Century" panose="02040604050505020304" pitchFamily="18" charset="0"/>
          </a:endParaRPr>
        </a:p>
      </dsp:txBody>
      <dsp:txXfrm>
        <a:off x="870185" y="2967145"/>
        <a:ext cx="2120444" cy="1028232"/>
      </dsp:txXfrm>
    </dsp:sp>
    <dsp:sp modelId="{585337E7-566F-48BA-B87C-0844BEFBB041}">
      <dsp:nvSpPr>
        <dsp:cNvPr id="0" name=""/>
        <dsp:cNvSpPr/>
      </dsp:nvSpPr>
      <dsp:spPr>
        <a:xfrm rot="19116210">
          <a:off x="1747098" y="1986296"/>
          <a:ext cx="1490461" cy="382274"/>
        </a:xfrm>
        <a:prstGeom prst="rightArrow">
          <a:avLst/>
        </a:prstGeom>
        <a:solidFill>
          <a:schemeClr val="accent1">
            <a:lumMod val="5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861780" y="2062751"/>
        <a:ext cx="1261097" cy="229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01A43-6B24-4D35-B4AB-3E4AFD9E5881}">
      <dsp:nvSpPr>
        <dsp:cNvPr id="0" name=""/>
        <dsp:cNvSpPr/>
      </dsp:nvSpPr>
      <dsp:spPr>
        <a:xfrm>
          <a:off x="0" y="344366"/>
          <a:ext cx="3110284" cy="1250856"/>
        </a:xfrm>
        <a:prstGeom prst="roundRect">
          <a:avLst>
            <a:gd name="adj" fmla="val 10000"/>
          </a:avLst>
        </a:prstGeom>
        <a:solidFill>
          <a:schemeClr val="accent5">
            <a:lumMod val="7500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2">
                  <a:lumMod val="85000"/>
                  <a:lumOff val="15000"/>
                </a:schemeClr>
              </a:solidFill>
            </a:rPr>
            <a:t>Person Responsible</a:t>
          </a:r>
        </a:p>
      </dsp:txBody>
      <dsp:txXfrm>
        <a:off x="36636" y="381002"/>
        <a:ext cx="3037012" cy="1177584"/>
      </dsp:txXfrm>
    </dsp:sp>
    <dsp:sp modelId="{0E1D5B8E-B610-4DAD-9066-F694C0814A24}">
      <dsp:nvSpPr>
        <dsp:cNvPr id="0" name=""/>
        <dsp:cNvSpPr/>
      </dsp:nvSpPr>
      <dsp:spPr>
        <a:xfrm>
          <a:off x="3384631" y="584119"/>
          <a:ext cx="660926" cy="771350"/>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384631" y="738389"/>
        <a:ext cx="462648" cy="462810"/>
      </dsp:txXfrm>
    </dsp:sp>
    <dsp:sp modelId="{32C735B7-4BA8-455C-9B21-F0E2005665C2}">
      <dsp:nvSpPr>
        <dsp:cNvPr id="0" name=""/>
        <dsp:cNvSpPr/>
      </dsp:nvSpPr>
      <dsp:spPr>
        <a:xfrm>
          <a:off x="4357315" y="380383"/>
          <a:ext cx="3110284" cy="1178822"/>
        </a:xfrm>
        <a:prstGeom prst="roundRect">
          <a:avLst>
            <a:gd name="adj" fmla="val 10000"/>
          </a:avLst>
        </a:prstGeom>
        <a:solidFill>
          <a:schemeClr val="accent5">
            <a:lumMod val="7500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2">
                  <a:lumMod val="85000"/>
                  <a:lumOff val="15000"/>
                </a:schemeClr>
              </a:solidFill>
            </a:rPr>
            <a:t>Registration  Officer</a:t>
          </a:r>
        </a:p>
      </dsp:txBody>
      <dsp:txXfrm>
        <a:off x="4391842" y="414910"/>
        <a:ext cx="3041230" cy="1109768"/>
      </dsp:txXfrm>
    </dsp:sp>
    <dsp:sp modelId="{0C77EF42-BBF5-4B4C-8D5A-5CA628CFE284}">
      <dsp:nvSpPr>
        <dsp:cNvPr id="0" name=""/>
        <dsp:cNvSpPr/>
      </dsp:nvSpPr>
      <dsp:spPr>
        <a:xfrm rot="5400000">
          <a:off x="5573223" y="1794394"/>
          <a:ext cx="678469" cy="771350"/>
        </a:xfrm>
        <a:prstGeom prst="rightArrow">
          <a:avLst>
            <a:gd name="adj1" fmla="val 60000"/>
            <a:gd name="adj2" fmla="val 50000"/>
          </a:avLst>
        </a:prstGeom>
        <a:gradFill rotWithShape="0">
          <a:gsLst>
            <a:gs pos="0">
              <a:schemeClr val="accent4">
                <a:hueOff val="5571488"/>
                <a:satOff val="19812"/>
                <a:lumOff val="44804"/>
                <a:alphaOff val="0"/>
                <a:shade val="51000"/>
                <a:satMod val="130000"/>
              </a:schemeClr>
            </a:gs>
            <a:gs pos="80000">
              <a:schemeClr val="accent4">
                <a:hueOff val="5571488"/>
                <a:satOff val="19812"/>
                <a:lumOff val="44804"/>
                <a:alphaOff val="0"/>
                <a:shade val="93000"/>
                <a:satMod val="130000"/>
              </a:schemeClr>
            </a:gs>
            <a:gs pos="100000">
              <a:schemeClr val="accent4">
                <a:hueOff val="5571488"/>
                <a:satOff val="19812"/>
                <a:lumOff val="448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5681053" y="1840835"/>
        <a:ext cx="462810" cy="474928"/>
      </dsp:txXfrm>
    </dsp:sp>
    <dsp:sp modelId="{A2492CC5-5B27-44A5-91A6-2B9A4B908BF9}">
      <dsp:nvSpPr>
        <dsp:cNvPr id="0" name=""/>
        <dsp:cNvSpPr/>
      </dsp:nvSpPr>
      <dsp:spPr>
        <a:xfrm>
          <a:off x="4357315" y="2839336"/>
          <a:ext cx="3110284" cy="994109"/>
        </a:xfrm>
        <a:prstGeom prst="roundRect">
          <a:avLst>
            <a:gd name="adj" fmla="val 10000"/>
          </a:avLst>
        </a:prstGeom>
        <a:solidFill>
          <a:schemeClr val="accent5">
            <a:lumMod val="75000"/>
          </a:schemeClr>
        </a:solidFill>
        <a:ln w="9525" cap="flat" cmpd="sng" algn="ctr">
          <a:solidFill>
            <a:srgbClr val="92D050"/>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2">
                  <a:lumMod val="85000"/>
                  <a:lumOff val="15000"/>
                </a:schemeClr>
              </a:solidFill>
            </a:rPr>
            <a:t>PSA Provincial Office</a:t>
          </a:r>
        </a:p>
      </dsp:txBody>
      <dsp:txXfrm>
        <a:off x="4386431" y="2868452"/>
        <a:ext cx="3052052" cy="935877"/>
      </dsp:txXfrm>
    </dsp:sp>
    <dsp:sp modelId="{4A0A5E69-77FE-4CA2-A93C-678D2948F9D9}">
      <dsp:nvSpPr>
        <dsp:cNvPr id="0" name=""/>
        <dsp:cNvSpPr/>
      </dsp:nvSpPr>
      <dsp:spPr>
        <a:xfrm rot="10800000">
          <a:off x="3422042" y="2950716"/>
          <a:ext cx="660926" cy="771350"/>
        </a:xfrm>
        <a:prstGeom prst="rightArrow">
          <a:avLst>
            <a:gd name="adj1" fmla="val 60000"/>
            <a:gd name="adj2" fmla="val 50000"/>
          </a:avLst>
        </a:prstGeom>
        <a:gradFill rotWithShape="0">
          <a:gsLst>
            <a:gs pos="0">
              <a:schemeClr val="accent4">
                <a:hueOff val="11142976"/>
                <a:satOff val="39624"/>
                <a:lumOff val="89608"/>
                <a:alphaOff val="0"/>
                <a:shade val="51000"/>
                <a:satMod val="130000"/>
              </a:schemeClr>
            </a:gs>
            <a:gs pos="80000">
              <a:schemeClr val="accent4">
                <a:hueOff val="11142976"/>
                <a:satOff val="39624"/>
                <a:lumOff val="89608"/>
                <a:alphaOff val="0"/>
                <a:shade val="93000"/>
                <a:satMod val="130000"/>
              </a:schemeClr>
            </a:gs>
            <a:gs pos="100000">
              <a:schemeClr val="accent4">
                <a:hueOff val="11142976"/>
                <a:satOff val="39624"/>
                <a:lumOff val="896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620320" y="3104986"/>
        <a:ext cx="462648" cy="462810"/>
      </dsp:txXfrm>
    </dsp:sp>
    <dsp:sp modelId="{21FC7ABE-EBD7-4EF8-9A62-27D942058A0A}">
      <dsp:nvSpPr>
        <dsp:cNvPr id="0" name=""/>
        <dsp:cNvSpPr/>
      </dsp:nvSpPr>
      <dsp:spPr>
        <a:xfrm>
          <a:off x="0" y="2842845"/>
          <a:ext cx="3110284" cy="987092"/>
        </a:xfrm>
        <a:prstGeom prst="roundRect">
          <a:avLst>
            <a:gd name="adj" fmla="val 10000"/>
          </a:avLst>
        </a:prstGeom>
        <a:solidFill>
          <a:schemeClr val="accent5">
            <a:lumMod val="7500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PSA </a:t>
          </a:r>
          <a:r>
            <a:rPr lang="en-US" sz="2600" kern="1200" dirty="0" smtClean="0">
              <a:solidFill>
                <a:schemeClr val="tx2">
                  <a:lumMod val="85000"/>
                  <a:lumOff val="15000"/>
                </a:schemeClr>
              </a:solidFill>
            </a:rPr>
            <a:t>Central Office</a:t>
          </a:r>
        </a:p>
      </dsp:txBody>
      <dsp:txXfrm>
        <a:off x="28911" y="2871756"/>
        <a:ext cx="3052462" cy="9292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4B4F9-2B7C-4FD4-BBFE-839DF4427121}" type="datetimeFigureOut">
              <a:rPr lang="en-US" smtClean="0"/>
              <a:pPr/>
              <a:t>11/10/2015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A1A43-EF4C-4BAE-9438-9D7CBC5ED22A}" type="slidenum">
              <a:rPr lang="en-US" smtClean="0"/>
              <a:pPr/>
              <a:t>‹#›</a:t>
            </a:fld>
            <a:endParaRPr lang="en-US"/>
          </a:p>
        </p:txBody>
      </p:sp>
    </p:spTree>
    <p:extLst>
      <p:ext uri="{BB962C8B-B14F-4D97-AF65-F5344CB8AC3E}">
        <p14:creationId xmlns:p14="http://schemas.microsoft.com/office/powerpoint/2010/main" val="367466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As of this time, since it was created, there are only three legitimate personnel of the PSA, these are the National Statistician and at the same time the Civil Registrar General, two deputy national statistician, and the rest of the employees are on hold-over capacity.</a:t>
            </a:r>
          </a:p>
          <a:p>
            <a:endParaRPr lang="en-PH"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1AEEE79-5082-4E59-B327-00037AD8D8F5}" type="slidenum">
              <a:rPr lang="en-US" altLang="en-US">
                <a:solidFill>
                  <a:prstClr val="black"/>
                </a:solidFill>
              </a:rPr>
              <a:pPr eaLnBrk="1" hangingPunct="1">
                <a:spcBef>
                  <a:spcPct val="0"/>
                </a:spcBef>
              </a:pPr>
              <a:t>6</a:t>
            </a:fld>
            <a:endParaRPr lang="en-US" altLang="en-US">
              <a:solidFill>
                <a:prstClr val="black"/>
              </a:solidFill>
            </a:endParaRPr>
          </a:p>
        </p:txBody>
      </p:sp>
    </p:spTree>
    <p:extLst>
      <p:ext uri="{BB962C8B-B14F-4D97-AF65-F5344CB8AC3E}">
        <p14:creationId xmlns:p14="http://schemas.microsoft.com/office/powerpoint/2010/main" val="86886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684F346-4B3F-458B-A7BB-24A6857C4F9D}" type="slidenum">
              <a:rPr lang="en-AU" altLang="en-US">
                <a:solidFill>
                  <a:prstClr val="black"/>
                </a:solidFill>
              </a:rPr>
              <a:pPr eaLnBrk="1" hangingPunct="1">
                <a:spcBef>
                  <a:spcPct val="0"/>
                </a:spcBef>
              </a:pPr>
              <a:t>25</a:t>
            </a:fld>
            <a:endParaRPr lang="en-AU" altLang="en-US">
              <a:solidFill>
                <a:prstClr val="black"/>
              </a:solidFill>
            </a:endParaRPr>
          </a:p>
        </p:txBody>
      </p:sp>
    </p:spTree>
    <p:extLst>
      <p:ext uri="{BB962C8B-B14F-4D97-AF65-F5344CB8AC3E}">
        <p14:creationId xmlns:p14="http://schemas.microsoft.com/office/powerpoint/2010/main" val="223263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684F346-4B3F-458B-A7BB-24A6857C4F9D}" type="slidenum">
              <a:rPr lang="en-AU" altLang="en-US">
                <a:solidFill>
                  <a:prstClr val="black"/>
                </a:solidFill>
              </a:rPr>
              <a:pPr eaLnBrk="1" hangingPunct="1">
                <a:spcBef>
                  <a:spcPct val="0"/>
                </a:spcBef>
              </a:pPr>
              <a:t>27</a:t>
            </a:fld>
            <a:endParaRPr lang="en-AU" altLang="en-US">
              <a:solidFill>
                <a:prstClr val="black"/>
              </a:solidFill>
            </a:endParaRPr>
          </a:p>
        </p:txBody>
      </p:sp>
    </p:spTree>
    <p:extLst>
      <p:ext uri="{BB962C8B-B14F-4D97-AF65-F5344CB8AC3E}">
        <p14:creationId xmlns:p14="http://schemas.microsoft.com/office/powerpoint/2010/main" val="17585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684F346-4B3F-458B-A7BB-24A6857C4F9D}" type="slidenum">
              <a:rPr lang="en-AU" altLang="en-US">
                <a:solidFill>
                  <a:prstClr val="black"/>
                </a:solidFill>
              </a:rPr>
              <a:pPr eaLnBrk="1" hangingPunct="1">
                <a:spcBef>
                  <a:spcPct val="0"/>
                </a:spcBef>
              </a:pPr>
              <a:t>29</a:t>
            </a:fld>
            <a:endParaRPr lang="en-AU" altLang="en-US">
              <a:solidFill>
                <a:prstClr val="black"/>
              </a:solidFill>
            </a:endParaRPr>
          </a:p>
        </p:txBody>
      </p:sp>
    </p:spTree>
    <p:extLst>
      <p:ext uri="{BB962C8B-B14F-4D97-AF65-F5344CB8AC3E}">
        <p14:creationId xmlns:p14="http://schemas.microsoft.com/office/powerpoint/2010/main" val="236334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717C533-C86F-423B-86B4-D4EAD89316C9}" type="slidenum">
              <a:rPr lang="en-US" altLang="en-US">
                <a:solidFill>
                  <a:prstClr val="black"/>
                </a:solidFill>
              </a:rPr>
              <a:pPr eaLnBrk="1" hangingPunct="1">
                <a:spcBef>
                  <a:spcPct val="0"/>
                </a:spcBef>
              </a:pPr>
              <a:t>30</a:t>
            </a:fld>
            <a:endParaRPr lang="en-US" altLang="en-US">
              <a:solidFill>
                <a:prstClr val="black"/>
              </a:solidFill>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4605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1018AE6-9995-4E66-9987-DDCE39CDFA52}" type="slidenum">
              <a:rPr lang="en-AU" altLang="en-US">
                <a:solidFill>
                  <a:prstClr val="black"/>
                </a:solidFill>
              </a:rPr>
              <a:pPr eaLnBrk="1" hangingPunct="1">
                <a:spcBef>
                  <a:spcPct val="0"/>
                </a:spcBef>
              </a:pPr>
              <a:t>31</a:t>
            </a:fld>
            <a:endParaRPr lang="en-AU" altLang="en-US">
              <a:solidFill>
                <a:prstClr val="black"/>
              </a:solidFill>
            </a:endParaRPr>
          </a:p>
        </p:txBody>
      </p:sp>
    </p:spTree>
    <p:extLst>
      <p:ext uri="{BB962C8B-B14F-4D97-AF65-F5344CB8AC3E}">
        <p14:creationId xmlns:p14="http://schemas.microsoft.com/office/powerpoint/2010/main" val="58602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1018AE6-9995-4E66-9987-DDCE39CDFA52}" type="slidenum">
              <a:rPr lang="en-AU" altLang="en-US">
                <a:solidFill>
                  <a:prstClr val="black"/>
                </a:solidFill>
              </a:rPr>
              <a:pPr eaLnBrk="1" hangingPunct="1">
                <a:spcBef>
                  <a:spcPct val="0"/>
                </a:spcBef>
              </a:pPr>
              <a:t>33</a:t>
            </a:fld>
            <a:endParaRPr lang="en-AU" altLang="en-US">
              <a:solidFill>
                <a:prstClr val="black"/>
              </a:solidFill>
            </a:endParaRPr>
          </a:p>
        </p:txBody>
      </p:sp>
    </p:spTree>
    <p:extLst>
      <p:ext uri="{BB962C8B-B14F-4D97-AF65-F5344CB8AC3E}">
        <p14:creationId xmlns:p14="http://schemas.microsoft.com/office/powerpoint/2010/main" val="256723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1018AE6-9995-4E66-9987-DDCE39CDFA52}" type="slidenum">
              <a:rPr lang="en-AU" altLang="en-US">
                <a:solidFill>
                  <a:prstClr val="black"/>
                </a:solidFill>
              </a:rPr>
              <a:pPr eaLnBrk="1" hangingPunct="1">
                <a:spcBef>
                  <a:spcPct val="0"/>
                </a:spcBef>
              </a:pPr>
              <a:t>35</a:t>
            </a:fld>
            <a:endParaRPr lang="en-AU" altLang="en-US">
              <a:solidFill>
                <a:prstClr val="black"/>
              </a:solidFill>
            </a:endParaRPr>
          </a:p>
        </p:txBody>
      </p:sp>
    </p:spTree>
    <p:extLst>
      <p:ext uri="{BB962C8B-B14F-4D97-AF65-F5344CB8AC3E}">
        <p14:creationId xmlns:p14="http://schemas.microsoft.com/office/powerpoint/2010/main" val="1985166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the absence of the local health officer his authorized representative (a physician) will do.</a:t>
            </a:r>
          </a:p>
          <a:p>
            <a:r>
              <a:rPr lang="en-US" altLang="en-US" smtClean="0"/>
              <a:t>When there is no authorized representative or when it is a non-working day, the others listed may issue a certificate in place of the local health officer.</a:t>
            </a:r>
          </a:p>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72678AD5-F357-40EB-8759-65FD74AAB772}" type="slidenum">
              <a:rPr lang="en-AU" altLang="en-US">
                <a:solidFill>
                  <a:prstClr val="black"/>
                </a:solidFill>
              </a:rPr>
              <a:pPr eaLnBrk="1" hangingPunct="1">
                <a:spcBef>
                  <a:spcPct val="0"/>
                </a:spcBef>
              </a:pPr>
              <a:t>38</a:t>
            </a:fld>
            <a:endParaRPr lang="en-AU" altLang="en-US">
              <a:solidFill>
                <a:prstClr val="black"/>
              </a:solidFill>
            </a:endParaRPr>
          </a:p>
        </p:txBody>
      </p:sp>
    </p:spTree>
    <p:extLst>
      <p:ext uri="{BB962C8B-B14F-4D97-AF65-F5344CB8AC3E}">
        <p14:creationId xmlns:p14="http://schemas.microsoft.com/office/powerpoint/2010/main" val="24774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FE84D56-1306-4A61-A383-C78B199453EA}" type="slidenum">
              <a:rPr lang="en-US" altLang="en-US">
                <a:solidFill>
                  <a:prstClr val="black"/>
                </a:solidFill>
              </a:rPr>
              <a:pPr eaLnBrk="1" hangingPunct="1">
                <a:spcBef>
                  <a:spcPct val="0"/>
                </a:spcBef>
              </a:pPr>
              <a:t>39</a:t>
            </a:fld>
            <a:endParaRPr lang="en-US" altLang="en-US">
              <a:solidFill>
                <a:prstClr val="black"/>
              </a:solidFill>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461372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the absence of the local health officer his authorized representative (a physician) will do.</a:t>
            </a:r>
          </a:p>
          <a:p>
            <a:r>
              <a:rPr lang="en-US" altLang="en-US" smtClean="0"/>
              <a:t>When there is no authorized representative or when it is a non-working day, the others listed may issue a certificate in place of the local health officer.</a:t>
            </a:r>
          </a:p>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D6ACE5D-F15F-408E-891F-793A0E36731B}" type="slidenum">
              <a:rPr lang="en-AU" altLang="en-US">
                <a:solidFill>
                  <a:prstClr val="black"/>
                </a:solidFill>
              </a:rPr>
              <a:pPr eaLnBrk="1" hangingPunct="1">
                <a:spcBef>
                  <a:spcPct val="0"/>
                </a:spcBef>
              </a:pPr>
              <a:t>40</a:t>
            </a:fld>
            <a:endParaRPr lang="en-AU" altLang="en-US">
              <a:solidFill>
                <a:prstClr val="black"/>
              </a:solidFill>
            </a:endParaRPr>
          </a:p>
        </p:txBody>
      </p:sp>
    </p:spTree>
    <p:extLst>
      <p:ext uri="{BB962C8B-B14F-4D97-AF65-F5344CB8AC3E}">
        <p14:creationId xmlns:p14="http://schemas.microsoft.com/office/powerpoint/2010/main" val="34105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1283001" y="3172724"/>
            <a:ext cx="7037344" cy="300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96130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the absence of the local health officer his authorized representative (a physician) will do.</a:t>
            </a:r>
          </a:p>
          <a:p>
            <a:r>
              <a:rPr lang="en-US" altLang="en-US" smtClean="0"/>
              <a:t>When there is no authorized representative or when it is a non-working day, the others listed may issue a certificate in place of the local health officer.</a:t>
            </a:r>
          </a:p>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D6ACE5D-F15F-408E-891F-793A0E36731B}" type="slidenum">
              <a:rPr lang="en-AU" altLang="en-US">
                <a:solidFill>
                  <a:prstClr val="black"/>
                </a:solidFill>
              </a:rPr>
              <a:pPr eaLnBrk="1" hangingPunct="1">
                <a:spcBef>
                  <a:spcPct val="0"/>
                </a:spcBef>
              </a:pPr>
              <a:t>41</a:t>
            </a:fld>
            <a:endParaRPr lang="en-AU" altLang="en-US">
              <a:solidFill>
                <a:prstClr val="black"/>
              </a:solidFill>
            </a:endParaRPr>
          </a:p>
        </p:txBody>
      </p:sp>
    </p:spTree>
    <p:extLst>
      <p:ext uri="{BB962C8B-B14F-4D97-AF65-F5344CB8AC3E}">
        <p14:creationId xmlns:p14="http://schemas.microsoft.com/office/powerpoint/2010/main" val="2896727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the absence of the local health officer his authorized representative (a physician) will do.</a:t>
            </a:r>
          </a:p>
          <a:p>
            <a:r>
              <a:rPr lang="en-US" altLang="en-US" smtClean="0"/>
              <a:t>When there is no authorized representative or when it is a non-working day, the others listed may issue a certificate in place of the local health officer.</a:t>
            </a:r>
          </a:p>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D6ACE5D-F15F-408E-891F-793A0E36731B}" type="slidenum">
              <a:rPr lang="en-AU" altLang="en-US">
                <a:solidFill>
                  <a:prstClr val="black"/>
                </a:solidFill>
              </a:rPr>
              <a:pPr eaLnBrk="1" hangingPunct="1">
                <a:spcBef>
                  <a:spcPct val="0"/>
                </a:spcBef>
              </a:pPr>
              <a:t>42</a:t>
            </a:fld>
            <a:endParaRPr lang="en-AU" altLang="en-US">
              <a:solidFill>
                <a:prstClr val="black"/>
              </a:solidFill>
            </a:endParaRPr>
          </a:p>
        </p:txBody>
      </p:sp>
    </p:spTree>
    <p:extLst>
      <p:ext uri="{BB962C8B-B14F-4D97-AF65-F5344CB8AC3E}">
        <p14:creationId xmlns:p14="http://schemas.microsoft.com/office/powerpoint/2010/main" val="953688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death shall be reported by the person who performed the burial rites (or by the nearest kin).</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4CB8992-9764-4B92-BFF2-22C1560D876F}" type="slidenum">
              <a:rPr lang="en-AU" altLang="en-US">
                <a:solidFill>
                  <a:prstClr val="black"/>
                </a:solidFill>
              </a:rPr>
              <a:pPr eaLnBrk="1" hangingPunct="1">
                <a:spcBef>
                  <a:spcPct val="0"/>
                </a:spcBef>
              </a:pPr>
              <a:t>44</a:t>
            </a:fld>
            <a:endParaRPr lang="en-AU" altLang="en-US">
              <a:solidFill>
                <a:prstClr val="black"/>
              </a:solidFill>
            </a:endParaRPr>
          </a:p>
        </p:txBody>
      </p:sp>
    </p:spTree>
    <p:extLst>
      <p:ext uri="{BB962C8B-B14F-4D97-AF65-F5344CB8AC3E}">
        <p14:creationId xmlns:p14="http://schemas.microsoft.com/office/powerpoint/2010/main" val="638379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MC No. 2008-06 per opinion No. 68 of the DOJ</a:t>
            </a:r>
            <a:r>
              <a:rPr lang="en-US" altLang="en-US" b="1" smtClean="0"/>
              <a:t>(Memorandum Circular 2008-06/DOJ Opinion No. 68)</a:t>
            </a: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4874035-C9B1-409F-B8A1-DC6AA98B9715}" type="slidenum">
              <a:rPr lang="en-US" altLang="en-US">
                <a:solidFill>
                  <a:prstClr val="black"/>
                </a:solidFill>
              </a:rPr>
              <a:pPr eaLnBrk="1" hangingPunct="1">
                <a:spcBef>
                  <a:spcPct val="0"/>
                </a:spcBef>
              </a:pPr>
              <a:t>47</a:t>
            </a:fld>
            <a:endParaRPr lang="en-US" altLang="en-US">
              <a:solidFill>
                <a:prstClr val="black"/>
              </a:solidFill>
            </a:endParaRPr>
          </a:p>
        </p:txBody>
      </p:sp>
    </p:spTree>
    <p:extLst>
      <p:ext uri="{BB962C8B-B14F-4D97-AF65-F5344CB8AC3E}">
        <p14:creationId xmlns:p14="http://schemas.microsoft.com/office/powerpoint/2010/main" val="3971195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4BFE391C-4F93-479C-8404-FB8B3ADC3E1C}" type="slidenum">
              <a:rPr lang="en-AU" altLang="en-US">
                <a:solidFill>
                  <a:prstClr val="black"/>
                </a:solidFill>
              </a:rPr>
              <a:pPr eaLnBrk="1" hangingPunct="1">
                <a:spcBef>
                  <a:spcPct val="0"/>
                </a:spcBef>
              </a:pPr>
              <a:t>48</a:t>
            </a:fld>
            <a:endParaRPr lang="en-AU" altLang="en-US">
              <a:solidFill>
                <a:prstClr val="black"/>
              </a:solidFill>
            </a:endParaRPr>
          </a:p>
        </p:txBody>
      </p:sp>
    </p:spTree>
    <p:extLst>
      <p:ext uri="{BB962C8B-B14F-4D97-AF65-F5344CB8AC3E}">
        <p14:creationId xmlns:p14="http://schemas.microsoft.com/office/powerpoint/2010/main" val="922421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One of the important undertakings is the development of the Philippine Civil Registry Information System 3.0. (PhilCRIS 3.0) – an information system that would address the needs of the Local Civil Registrars, Hospitals, Churches, attendants at births and deaths, solemnizing officers, and those who are involved in the preparation and recording of vital events. Moreover this will enable local program planner and policy makers to generate vital statistics at the local level.</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44C3EC8-7548-4E25-AFD5-9E17F086CEAD}" type="slidenum">
              <a:rPr lang="en-US" altLang="en-US">
                <a:solidFill>
                  <a:prstClr val="black"/>
                </a:solidFill>
                <a:latin typeface="Arial" panose="020B0604020202020204" pitchFamily="34" charset="0"/>
              </a:rPr>
              <a:pPr eaLnBrk="1" hangingPunct="1">
                <a:spcBef>
                  <a:spcPct val="0"/>
                </a:spcBef>
              </a:pPr>
              <a:t>54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741646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6341CD8E-30BA-4DD8-8F49-A46BF39C41ED}" type="slidenum">
              <a:rPr lang="en-US" altLang="en-US">
                <a:solidFill>
                  <a:prstClr val="black"/>
                </a:solidFill>
              </a:rPr>
              <a:pPr eaLnBrk="1" hangingPunct="1">
                <a:spcBef>
                  <a:spcPct val="0"/>
                </a:spcBef>
              </a:pPr>
              <a:t>55</a:t>
            </a:fld>
            <a:endParaRPr lang="en-US" altLang="en-US">
              <a:solidFill>
                <a:prstClr val="black"/>
              </a:solidFill>
            </a:endParaRPr>
          </a:p>
        </p:txBody>
      </p:sp>
      <p:sp>
        <p:nvSpPr>
          <p:cNvPr id="91139" name="Rectangle 2"/>
          <p:cNvSpPr>
            <a:spLocks noGrp="1" noRot="1" noChangeAspect="1" noChangeArrowheads="1" noTextEdit="1"/>
          </p:cNvSpPr>
          <p:nvPr>
            <p:ph type="sldImg"/>
          </p:nvPr>
        </p:nvSpPr>
        <p:spPr bwMode="auto">
          <a:xfrm>
            <a:off x="2922588" y="385763"/>
            <a:ext cx="3443287" cy="2584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xfrm>
            <a:off x="961102" y="3172724"/>
            <a:ext cx="7659683" cy="2929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17208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C6FC6DC-4593-42D1-8BE8-E882630B0794}" type="slidenum">
              <a:rPr lang="en-US" altLang="en-US">
                <a:solidFill>
                  <a:prstClr val="black"/>
                </a:solidFill>
              </a:rPr>
              <a:pPr eaLnBrk="1" hangingPunct="1">
                <a:spcBef>
                  <a:spcPct val="0"/>
                </a:spcBef>
              </a:pPr>
              <a:t>56</a:t>
            </a:fld>
            <a:endParaRPr lang="en-US" altLang="en-US">
              <a:solidFill>
                <a:prstClr val="black"/>
              </a:solidFill>
            </a:endParaRPr>
          </a:p>
        </p:txBody>
      </p:sp>
      <p:sp>
        <p:nvSpPr>
          <p:cNvPr id="92163" name="Rectangle 2"/>
          <p:cNvSpPr>
            <a:spLocks noGrp="1" noRot="1" noChangeAspect="1" noChangeArrowheads="1" noTextEdit="1"/>
          </p:cNvSpPr>
          <p:nvPr>
            <p:ph type="sldImg"/>
          </p:nvPr>
        </p:nvSpPr>
        <p:spPr bwMode="auto">
          <a:xfrm>
            <a:off x="3160713" y="469900"/>
            <a:ext cx="3279775" cy="246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xfrm>
            <a:off x="961102" y="3172724"/>
            <a:ext cx="7659683" cy="2929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73822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57DFBCE-B16E-404D-8851-C3882A3E541C}" type="slidenum">
              <a:rPr lang="en-US" altLang="en-US">
                <a:solidFill>
                  <a:prstClr val="black"/>
                </a:solidFill>
              </a:rPr>
              <a:pPr eaLnBrk="1" hangingPunct="1">
                <a:spcBef>
                  <a:spcPct val="0"/>
                </a:spcBef>
              </a:pPr>
              <a:t>57</a:t>
            </a:fld>
            <a:endParaRPr lang="en-US" altLang="en-US">
              <a:solidFill>
                <a:prstClr val="black"/>
              </a:solidFill>
            </a:endParaRPr>
          </a:p>
        </p:txBody>
      </p:sp>
      <p:sp>
        <p:nvSpPr>
          <p:cNvPr id="93187" name="Rectangle 2"/>
          <p:cNvSpPr>
            <a:spLocks noGrp="1" noRot="1" noChangeAspect="1" noChangeArrowheads="1" noTextEdit="1"/>
          </p:cNvSpPr>
          <p:nvPr>
            <p:ph type="sldImg"/>
          </p:nvPr>
        </p:nvSpPr>
        <p:spPr bwMode="auto">
          <a:xfrm>
            <a:off x="2906713" y="277813"/>
            <a:ext cx="3633787" cy="2725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xfrm>
            <a:off x="961102" y="3172724"/>
            <a:ext cx="7659683" cy="2929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05658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6D8291A6-1600-44DD-8200-CF5457328BF9}" type="slidenum">
              <a:rPr lang="en-US" altLang="en-US">
                <a:solidFill>
                  <a:prstClr val="black"/>
                </a:solidFill>
              </a:rPr>
              <a:pPr eaLnBrk="1" hangingPunct="1">
                <a:spcBef>
                  <a:spcPct val="0"/>
                </a:spcBef>
              </a:pPr>
              <a:t>58</a:t>
            </a:fld>
            <a:endParaRPr lang="en-US" altLang="en-US">
              <a:solidFill>
                <a:prstClr val="black"/>
              </a:solidFill>
            </a:endParaRPr>
          </a:p>
        </p:txBody>
      </p:sp>
      <p:sp>
        <p:nvSpPr>
          <p:cNvPr id="94211" name="Rectangle 2"/>
          <p:cNvSpPr>
            <a:spLocks noGrp="1" noRot="1" noChangeAspect="1" noChangeArrowheads="1" noTextEdit="1"/>
          </p:cNvSpPr>
          <p:nvPr>
            <p:ph type="sldImg"/>
          </p:nvPr>
        </p:nvSpPr>
        <p:spPr bwMode="auto">
          <a:xfrm>
            <a:off x="2906713" y="277813"/>
            <a:ext cx="3633787" cy="2725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61102" y="3172724"/>
            <a:ext cx="7659683" cy="2929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12859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1283001" y="3172724"/>
            <a:ext cx="7037344" cy="300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1241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27"/>
            <a:r>
              <a:rPr lang="en-US" altLang="en-US" smtClean="0"/>
              <a:t>(Rule 31 (3) of the Administrative Order No.1, Series of 1993). The accomplished Certificate of Death shall not have a registry number. </a:t>
            </a:r>
          </a:p>
          <a:p>
            <a:pPr defTabSz="905727"/>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693F103-07AD-478D-9564-61A4E4956A18}" type="slidenum">
              <a:rPr lang="en-US" altLang="en-US">
                <a:solidFill>
                  <a:prstClr val="black"/>
                </a:solidFill>
              </a:rPr>
              <a:pPr eaLnBrk="1" hangingPunct="1">
                <a:spcBef>
                  <a:spcPct val="0"/>
                </a:spcBef>
              </a:pPr>
              <a:t>16</a:t>
            </a:fld>
            <a:endParaRPr lang="en-US" altLang="en-US">
              <a:solidFill>
                <a:prstClr val="black"/>
              </a:solidFill>
            </a:endParaRPr>
          </a:p>
        </p:txBody>
      </p:sp>
    </p:spTree>
    <p:extLst>
      <p:ext uri="{BB962C8B-B14F-4D97-AF65-F5344CB8AC3E}">
        <p14:creationId xmlns:p14="http://schemas.microsoft.com/office/powerpoint/2010/main" val="230605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27"/>
            <a:r>
              <a:rPr lang="en-US" altLang="en-US" smtClean="0"/>
              <a:t>(Rule 31 (3) of the Administrative Order No.1, Series of 1993). The accomplished Certificate of Death shall not have a registry number. </a:t>
            </a:r>
          </a:p>
          <a:p>
            <a:pPr defTabSz="905727"/>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693F103-07AD-478D-9564-61A4E4956A18}" type="slidenum">
              <a:rPr lang="en-US" altLang="en-US">
                <a:solidFill>
                  <a:prstClr val="black"/>
                </a:solidFill>
              </a:rPr>
              <a:pPr eaLnBrk="1" hangingPunct="1">
                <a:spcBef>
                  <a:spcPct val="0"/>
                </a:spcBef>
              </a:pPr>
              <a:t>17</a:t>
            </a:fld>
            <a:endParaRPr lang="en-US" altLang="en-US">
              <a:solidFill>
                <a:prstClr val="black"/>
              </a:solidFill>
            </a:endParaRPr>
          </a:p>
        </p:txBody>
      </p:sp>
    </p:spTree>
    <p:extLst>
      <p:ext uri="{BB962C8B-B14F-4D97-AF65-F5344CB8AC3E}">
        <p14:creationId xmlns:p14="http://schemas.microsoft.com/office/powerpoint/2010/main" val="296244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27"/>
            <a:r>
              <a:rPr lang="en-US" altLang="en-US" smtClean="0"/>
              <a:t>(Rule 31 (3) of the Administrative Order No.1, Series of 1993). The accomplished Certificate of Death shall not have a registry number. </a:t>
            </a:r>
          </a:p>
          <a:p>
            <a:pPr defTabSz="905727"/>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693F103-07AD-478D-9564-61A4E4956A18}" type="slidenum">
              <a:rPr lang="en-US" altLang="en-US">
                <a:solidFill>
                  <a:prstClr val="black"/>
                </a:solidFill>
              </a:rPr>
              <a:pPr eaLnBrk="1" hangingPunct="1">
                <a:spcBef>
                  <a:spcPct val="0"/>
                </a:spcBef>
              </a:pPr>
              <a:t>20</a:t>
            </a:fld>
            <a:endParaRPr lang="en-US" altLang="en-US">
              <a:solidFill>
                <a:prstClr val="black"/>
              </a:solidFill>
            </a:endParaRPr>
          </a:p>
        </p:txBody>
      </p:sp>
    </p:spTree>
    <p:extLst>
      <p:ext uri="{BB962C8B-B14F-4D97-AF65-F5344CB8AC3E}">
        <p14:creationId xmlns:p14="http://schemas.microsoft.com/office/powerpoint/2010/main" val="311937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xfrm>
            <a:off x="1283001" y="3172724"/>
            <a:ext cx="7037344" cy="300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7918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AD81095-4219-4EB0-BE6F-60D10F8F75B4}" type="slidenum">
              <a:rPr lang="en-US" altLang="en-US">
                <a:solidFill>
                  <a:prstClr val="black"/>
                </a:solidFill>
                <a:latin typeface="Times New Roman" panose="02020603050405020304" pitchFamily="18" charset="0"/>
              </a:rPr>
              <a:pPr eaLnBrk="1" hangingPunct="1">
                <a:spcBef>
                  <a:spcPct val="0"/>
                </a:spcBef>
              </a:pPr>
              <a:t>22</a:t>
            </a:fld>
            <a:endParaRPr lang="en-US" altLang="en-US">
              <a:solidFill>
                <a:prstClr val="black"/>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7460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Rule 33 AO1 series of 93</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20884" indent="-277263"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09053"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552674"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1996295" indent="-221811"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439916"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83538"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27159"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0780" indent="-22181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63B1FA6-157A-4AC6-80EC-6B08D172CCD3}" type="slidenum">
              <a:rPr lang="en-US" altLang="en-US">
                <a:solidFill>
                  <a:prstClr val="black"/>
                </a:solidFill>
              </a:rPr>
              <a:pPr eaLnBrk="1" hangingPunct="1">
                <a:spcBef>
                  <a:spcPct val="0"/>
                </a:spcBef>
              </a:pPr>
              <a:t>23</a:t>
            </a:fld>
            <a:endParaRPr lang="en-US" altLang="en-US">
              <a:solidFill>
                <a:prstClr val="black"/>
              </a:solidFill>
            </a:endParaRPr>
          </a:p>
        </p:txBody>
      </p:sp>
    </p:spTree>
    <p:extLst>
      <p:ext uri="{BB962C8B-B14F-4D97-AF65-F5344CB8AC3E}">
        <p14:creationId xmlns:p14="http://schemas.microsoft.com/office/powerpoint/2010/main" val="412375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AutoShape 3"/>
          <p:cNvSpPr>
            <a:spLocks noChangeArrowheads="1"/>
          </p:cNvSpPr>
          <p:nvPr userDrawn="1"/>
        </p:nvSpPr>
        <p:spPr bwMode="auto">
          <a:xfrm>
            <a:off x="34925" y="0"/>
            <a:ext cx="9144000" cy="6858000"/>
          </a:xfrm>
          <a:prstGeom prst="roundRect">
            <a:avLst>
              <a:gd name="adj" fmla="val 23"/>
            </a:avLst>
          </a:prstGeom>
          <a:gradFill rotWithShape="0">
            <a:gsLst>
              <a:gs pos="0">
                <a:srgbClr val="00CC99"/>
              </a:gs>
              <a:gs pos="100000">
                <a:srgbClr val="33CC33"/>
              </a:gs>
            </a:gsLst>
            <a:lin ang="10800000" scaled="1"/>
          </a:gradFill>
          <a:ln w="9525">
            <a:noFill/>
            <a:round/>
            <a:headEnd/>
            <a:tailEnd/>
          </a:ln>
        </p:spPr>
        <p:txBody>
          <a:bodyPr wrap="none" anchor="ctr"/>
          <a:lstStyle/>
          <a:p>
            <a:pPr rtl="1" fontAlgn="base">
              <a:spcBef>
                <a:spcPct val="0"/>
              </a:spcBef>
              <a:spcAft>
                <a:spcPct val="0"/>
              </a:spcAft>
            </a:pPr>
            <a:endParaRPr lang="en-US" sz="3900" b="1" i="1">
              <a:solidFill>
                <a:srgbClr val="000066"/>
              </a:solidFill>
            </a:endParaRPr>
          </a:p>
        </p:txBody>
      </p:sp>
      <p:sp>
        <p:nvSpPr>
          <p:cNvPr id="11" name="Freeform 6"/>
          <p:cNvSpPr>
            <a:spLocks noChangeArrowheads="1"/>
          </p:cNvSpPr>
          <p:nvPr userDrawn="1"/>
        </p:nvSpPr>
        <p:spPr bwMode="auto">
          <a:xfrm>
            <a:off x="12700" y="0"/>
            <a:ext cx="9166225" cy="6478588"/>
          </a:xfrm>
          <a:custGeom>
            <a:avLst/>
            <a:gdLst>
              <a:gd name="T0" fmla="*/ 0 w 25462"/>
              <a:gd name="T1" fmla="*/ 0 h 17997"/>
              <a:gd name="T2" fmla="*/ 0 w 25462"/>
              <a:gd name="T3" fmla="*/ 0 h 17997"/>
              <a:gd name="T4" fmla="*/ 0 w 25462"/>
              <a:gd name="T5" fmla="*/ 0 h 17997"/>
              <a:gd name="T6" fmla="*/ 0 w 25462"/>
              <a:gd name="T7" fmla="*/ 0 h 17997"/>
              <a:gd name="T8" fmla="*/ 0 w 25462"/>
              <a:gd name="T9" fmla="*/ 0 h 17997"/>
              <a:gd name="T10" fmla="*/ 0 w 25462"/>
              <a:gd name="T11" fmla="*/ 0 h 17997"/>
              <a:gd name="T12" fmla="*/ 0 w 25462"/>
              <a:gd name="T13" fmla="*/ 0 h 17997"/>
              <a:gd name="T14" fmla="*/ 0 w 25462"/>
              <a:gd name="T15" fmla="*/ 0 h 17997"/>
              <a:gd name="T16" fmla="*/ 0 60000 65536"/>
              <a:gd name="T17" fmla="*/ 0 60000 65536"/>
              <a:gd name="T18" fmla="*/ 0 60000 65536"/>
              <a:gd name="T19" fmla="*/ 0 60000 65536"/>
              <a:gd name="T20" fmla="*/ 0 60000 65536"/>
              <a:gd name="T21" fmla="*/ 0 60000 65536"/>
              <a:gd name="T22" fmla="*/ 0 60000 65536"/>
              <a:gd name="T23" fmla="*/ 0 60000 65536"/>
              <a:gd name="T24" fmla="*/ 0 w 25462"/>
              <a:gd name="T25" fmla="*/ 0 h 17997"/>
              <a:gd name="T26" fmla="*/ 25462 w 25462"/>
              <a:gd name="T27" fmla="*/ 17997 h 179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62" h="17997">
                <a:moveTo>
                  <a:pt x="0" y="15150"/>
                </a:moveTo>
                <a:cubicBezTo>
                  <a:pt x="308" y="15459"/>
                  <a:pt x="2833" y="17481"/>
                  <a:pt x="8729" y="17741"/>
                </a:cubicBezTo>
                <a:cubicBezTo>
                  <a:pt x="14622" y="17996"/>
                  <a:pt x="23822" y="14637"/>
                  <a:pt x="25461" y="13189"/>
                </a:cubicBezTo>
                <a:lnTo>
                  <a:pt x="25461" y="0"/>
                </a:lnTo>
                <a:lnTo>
                  <a:pt x="39" y="38"/>
                </a:lnTo>
                <a:lnTo>
                  <a:pt x="66" y="83"/>
                </a:lnTo>
                <a:lnTo>
                  <a:pt x="0" y="15150"/>
                </a:lnTo>
              </a:path>
            </a:pathLst>
          </a:custGeom>
          <a:solidFill>
            <a:srgbClr val="FFFFFF"/>
          </a:solidFill>
          <a:ln w="9525">
            <a:noFill/>
            <a:round/>
            <a:headEnd/>
            <a:tailEnd/>
          </a:ln>
        </p:spPr>
        <p:txBody>
          <a:bodyPr wrap="none" anchor="ctr"/>
          <a:lstStyle/>
          <a:p>
            <a:pPr rtl="1" fontAlgn="base">
              <a:spcBef>
                <a:spcPct val="0"/>
              </a:spcBef>
              <a:spcAft>
                <a:spcPct val="0"/>
              </a:spcAft>
            </a:pPr>
            <a:endParaRPr lang="en-US" sz="3900" b="1" i="1">
              <a:solidFill>
                <a:srgbClr val="000066"/>
              </a:solidFill>
            </a:endParaRPr>
          </a:p>
        </p:txBody>
      </p:sp>
      <p:grpSp>
        <p:nvGrpSpPr>
          <p:cNvPr id="12" name="Group 7"/>
          <p:cNvGrpSpPr>
            <a:grpSpLocks/>
          </p:cNvGrpSpPr>
          <p:nvPr userDrawn="1"/>
        </p:nvGrpSpPr>
        <p:grpSpPr bwMode="auto">
          <a:xfrm>
            <a:off x="0" y="0"/>
            <a:ext cx="9180513" cy="6251576"/>
            <a:chOff x="0" y="0"/>
            <a:chExt cx="5783" cy="3938"/>
          </a:xfrm>
        </p:grpSpPr>
        <p:sp>
          <p:nvSpPr>
            <p:cNvPr id="13" name="Freeform 8"/>
            <p:cNvSpPr>
              <a:spLocks noChangeArrowheads="1"/>
            </p:cNvSpPr>
            <p:nvPr/>
          </p:nvSpPr>
          <p:spPr bwMode="auto">
            <a:xfrm>
              <a:off x="0" y="0"/>
              <a:ext cx="5774" cy="3929"/>
            </a:xfrm>
            <a:custGeom>
              <a:avLst/>
              <a:gdLst>
                <a:gd name="T0" fmla="*/ 0 w 25462"/>
                <a:gd name="T1" fmla="*/ 0 h 17327"/>
                <a:gd name="T2" fmla="*/ 0 w 25462"/>
                <a:gd name="T3" fmla="*/ 0 h 17327"/>
                <a:gd name="T4" fmla="*/ 0 w 25462"/>
                <a:gd name="T5" fmla="*/ 0 h 17327"/>
                <a:gd name="T6" fmla="*/ 0 w 25462"/>
                <a:gd name="T7" fmla="*/ 0 h 17327"/>
                <a:gd name="T8" fmla="*/ 0 w 25462"/>
                <a:gd name="T9" fmla="*/ 0 h 17327"/>
                <a:gd name="T10" fmla="*/ 0 w 25462"/>
                <a:gd name="T11" fmla="*/ 0 h 17327"/>
                <a:gd name="T12" fmla="*/ 0 w 25462"/>
                <a:gd name="T13" fmla="*/ 0 h 17327"/>
                <a:gd name="T14" fmla="*/ 0 w 25462"/>
                <a:gd name="T15" fmla="*/ 0 h 17327"/>
                <a:gd name="T16" fmla="*/ 0 60000 65536"/>
                <a:gd name="T17" fmla="*/ 0 60000 65536"/>
                <a:gd name="T18" fmla="*/ 0 60000 65536"/>
                <a:gd name="T19" fmla="*/ 0 60000 65536"/>
                <a:gd name="T20" fmla="*/ 0 60000 65536"/>
                <a:gd name="T21" fmla="*/ 0 60000 65536"/>
                <a:gd name="T22" fmla="*/ 0 60000 65536"/>
                <a:gd name="T23" fmla="*/ 0 60000 65536"/>
                <a:gd name="T24" fmla="*/ 0 w 25462"/>
                <a:gd name="T25" fmla="*/ 0 h 17327"/>
                <a:gd name="T26" fmla="*/ 25462 w 25462"/>
                <a:gd name="T27" fmla="*/ 17327 h 17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62" h="17327">
                  <a:moveTo>
                    <a:pt x="0" y="14587"/>
                  </a:moveTo>
                  <a:cubicBezTo>
                    <a:pt x="308" y="14884"/>
                    <a:pt x="2833" y="16830"/>
                    <a:pt x="8729" y="17080"/>
                  </a:cubicBezTo>
                  <a:cubicBezTo>
                    <a:pt x="14621" y="17326"/>
                    <a:pt x="23822" y="14092"/>
                    <a:pt x="25461" y="12697"/>
                  </a:cubicBezTo>
                  <a:lnTo>
                    <a:pt x="25461" y="0"/>
                  </a:lnTo>
                  <a:lnTo>
                    <a:pt x="39" y="36"/>
                  </a:lnTo>
                  <a:lnTo>
                    <a:pt x="66" y="79"/>
                  </a:lnTo>
                  <a:lnTo>
                    <a:pt x="0" y="14587"/>
                  </a:lnTo>
                </a:path>
              </a:pathLst>
            </a:custGeom>
            <a:gradFill rotWithShape="0">
              <a:gsLst>
                <a:gs pos="0">
                  <a:srgbClr val="FFFFFF"/>
                </a:gs>
                <a:gs pos="100000">
                  <a:srgbClr val="00CC99"/>
                </a:gs>
              </a:gsLst>
              <a:lin ang="5400000" scaled="1"/>
            </a:gradFill>
            <a:ln w="9525">
              <a:noFill/>
              <a:round/>
              <a:headEnd/>
              <a:tailEnd/>
            </a:ln>
          </p:spPr>
          <p:txBody>
            <a:bodyPr wrap="none" anchor="ctr"/>
            <a:lstStyle/>
            <a:p>
              <a:pPr rtl="1" fontAlgn="base">
                <a:spcBef>
                  <a:spcPct val="0"/>
                </a:spcBef>
                <a:spcAft>
                  <a:spcPct val="0"/>
                </a:spcAft>
              </a:pPr>
              <a:endParaRPr lang="en-US" sz="3900" b="1" i="1">
                <a:solidFill>
                  <a:srgbClr val="000066"/>
                </a:solidFill>
              </a:endParaRPr>
            </a:p>
          </p:txBody>
        </p:sp>
        <p:sp>
          <p:nvSpPr>
            <p:cNvPr id="14" name="Freeform 9"/>
            <p:cNvSpPr>
              <a:spLocks noChangeArrowheads="1"/>
            </p:cNvSpPr>
            <p:nvPr/>
          </p:nvSpPr>
          <p:spPr bwMode="auto">
            <a:xfrm>
              <a:off x="0" y="9"/>
              <a:ext cx="5783" cy="3929"/>
            </a:xfrm>
            <a:custGeom>
              <a:avLst/>
              <a:gdLst>
                <a:gd name="T0" fmla="*/ 0 w 25462"/>
                <a:gd name="T1" fmla="*/ 0 h 17327"/>
                <a:gd name="T2" fmla="*/ 0 w 25462"/>
                <a:gd name="T3" fmla="*/ 0 h 17327"/>
                <a:gd name="T4" fmla="*/ 0 w 25462"/>
                <a:gd name="T5" fmla="*/ 0 h 17327"/>
                <a:gd name="T6" fmla="*/ 0 w 25462"/>
                <a:gd name="T7" fmla="*/ 0 h 17327"/>
                <a:gd name="T8" fmla="*/ 0 w 25462"/>
                <a:gd name="T9" fmla="*/ 0 h 17327"/>
                <a:gd name="T10" fmla="*/ 0 w 25462"/>
                <a:gd name="T11" fmla="*/ 0 h 17327"/>
                <a:gd name="T12" fmla="*/ 0 w 25462"/>
                <a:gd name="T13" fmla="*/ 0 h 17327"/>
                <a:gd name="T14" fmla="*/ 0 w 25462"/>
                <a:gd name="T15" fmla="*/ 0 h 17327"/>
                <a:gd name="T16" fmla="*/ 0 60000 65536"/>
                <a:gd name="T17" fmla="*/ 0 60000 65536"/>
                <a:gd name="T18" fmla="*/ 0 60000 65536"/>
                <a:gd name="T19" fmla="*/ 0 60000 65536"/>
                <a:gd name="T20" fmla="*/ 0 60000 65536"/>
                <a:gd name="T21" fmla="*/ 0 60000 65536"/>
                <a:gd name="T22" fmla="*/ 0 60000 65536"/>
                <a:gd name="T23" fmla="*/ 0 60000 65536"/>
                <a:gd name="T24" fmla="*/ 0 w 25462"/>
                <a:gd name="T25" fmla="*/ 0 h 17327"/>
                <a:gd name="T26" fmla="*/ 25462 w 25462"/>
                <a:gd name="T27" fmla="*/ 17327 h 17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62" h="17327">
                  <a:moveTo>
                    <a:pt x="0" y="14587"/>
                  </a:moveTo>
                  <a:cubicBezTo>
                    <a:pt x="308" y="14885"/>
                    <a:pt x="2833" y="16830"/>
                    <a:pt x="8729" y="17080"/>
                  </a:cubicBezTo>
                  <a:cubicBezTo>
                    <a:pt x="14622" y="17326"/>
                    <a:pt x="23822" y="14092"/>
                    <a:pt x="25461" y="12697"/>
                  </a:cubicBezTo>
                  <a:lnTo>
                    <a:pt x="25461" y="0"/>
                  </a:lnTo>
                  <a:lnTo>
                    <a:pt x="39" y="36"/>
                  </a:lnTo>
                  <a:lnTo>
                    <a:pt x="66" y="79"/>
                  </a:lnTo>
                  <a:lnTo>
                    <a:pt x="0" y="14587"/>
                  </a:lnTo>
                </a:path>
              </a:pathLst>
            </a:custGeom>
            <a:gradFill rotWithShape="0">
              <a:gsLst>
                <a:gs pos="0">
                  <a:srgbClr val="FFFFFF"/>
                </a:gs>
                <a:gs pos="100000">
                  <a:srgbClr val="00CC99"/>
                </a:gs>
              </a:gsLst>
              <a:lin ang="5400000" scaled="1"/>
            </a:gradFill>
            <a:ln w="9525">
              <a:noFill/>
              <a:round/>
              <a:headEnd/>
              <a:tailEnd/>
            </a:ln>
          </p:spPr>
          <p:txBody>
            <a:bodyPr wrap="none" anchor="ctr"/>
            <a:lstStyle/>
            <a:p>
              <a:pPr rtl="1" fontAlgn="base">
                <a:spcBef>
                  <a:spcPct val="0"/>
                </a:spcBef>
                <a:spcAft>
                  <a:spcPct val="0"/>
                </a:spcAft>
              </a:pPr>
              <a:endParaRPr lang="en-US" sz="3900" b="1" i="1">
                <a:solidFill>
                  <a:srgbClr val="000066"/>
                </a:solidFill>
              </a:endParaRPr>
            </a:p>
          </p:txBody>
        </p:sp>
      </p:grpSp>
    </p:spTree>
    <p:extLst>
      <p:ext uri="{BB962C8B-B14F-4D97-AF65-F5344CB8AC3E}">
        <p14:creationId xmlns:p14="http://schemas.microsoft.com/office/powerpoint/2010/main" val="108845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32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45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a:xfrm>
            <a:off x="6172200" y="6191250"/>
            <a:ext cx="2476500" cy="476250"/>
          </a:xfrm>
          <a:prstGeom prst="rect">
            <a:avLst/>
          </a:prstGeom>
        </p:spPr>
        <p:txBody>
          <a:bodyPr/>
          <a:lstStyle/>
          <a:p>
            <a:pPr rtl="1" fontAlgn="base">
              <a:spcBef>
                <a:spcPct val="0"/>
              </a:spcBef>
              <a:spcAft>
                <a:spcPct val="0"/>
              </a:spcAft>
              <a:defRPr/>
            </a:pPr>
            <a:fld id="{813E6196-3887-4077-B9CE-F286BAF97E3F}" type="datetimeFigureOut">
              <a:rPr lang="en-US" sz="3900" b="1" i="1">
                <a:solidFill>
                  <a:srgbClr val="000066"/>
                </a:solidFill>
              </a:rPr>
              <a:pPr rtl="1" fontAlgn="base">
                <a:spcBef>
                  <a:spcPct val="0"/>
                </a:spcBef>
                <a:spcAft>
                  <a:spcPct val="0"/>
                </a:spcAft>
                <a:defRPr/>
              </a:pPr>
              <a:t>11/10/2015</a:t>
            </a:fld>
            <a:endParaRPr lang="en-US" sz="3900" b="1" i="1" dirty="0">
              <a:solidFill>
                <a:srgbClr val="000066"/>
              </a:solidFill>
            </a:endParaRPr>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pPr rtl="1" fontAlgn="base">
              <a:spcBef>
                <a:spcPct val="0"/>
              </a:spcBef>
              <a:spcAft>
                <a:spcPct val="0"/>
              </a:spcAft>
              <a:defRPr/>
            </a:pPr>
            <a:endParaRPr lang="en-US" sz="3900" b="1" i="1">
              <a:solidFill>
                <a:srgbClr val="000066"/>
              </a:solidFill>
            </a:endParaRPr>
          </a:p>
        </p:txBody>
      </p:sp>
      <p:sp>
        <p:nvSpPr>
          <p:cNvPr id="5" name="Slide Number Placeholder 4"/>
          <p:cNvSpPr>
            <a:spLocks noGrp="1"/>
          </p:cNvSpPr>
          <p:nvPr>
            <p:ph type="sldNum" sz="quarter" idx="12"/>
          </p:nvPr>
        </p:nvSpPr>
        <p:spPr>
          <a:xfrm>
            <a:off x="146050" y="6210300"/>
            <a:ext cx="457200" cy="457200"/>
          </a:xfrm>
          <a:prstGeom prst="ellipse">
            <a:avLst/>
          </a:prstGeom>
        </p:spPr>
        <p:txBody>
          <a:bodyPr/>
          <a:lstStyle/>
          <a:p>
            <a:pPr rtl="1" fontAlgn="base">
              <a:spcBef>
                <a:spcPct val="0"/>
              </a:spcBef>
              <a:spcAft>
                <a:spcPct val="0"/>
              </a:spcAft>
              <a:defRPr/>
            </a:pPr>
            <a:fld id="{58472D20-6320-47E5-9AE3-566B51767E50}" type="slidenum">
              <a:rPr lang="en-US" sz="3900" b="1" i="1">
                <a:solidFill>
                  <a:srgbClr val="000066"/>
                </a:solidFill>
              </a:rPr>
              <a:pPr rtl="1" fontAlgn="base">
                <a:spcBef>
                  <a:spcPct val="0"/>
                </a:spcBef>
                <a:spcAft>
                  <a:spcPct val="0"/>
                </a:spcAft>
                <a:defRPr/>
              </a:pPr>
              <a:t>‹#›</a:t>
            </a:fld>
            <a:endParaRPr lang="en-US" sz="3900" b="1" i="1" dirty="0">
              <a:solidFill>
                <a:srgbClr val="000066"/>
              </a:solidFill>
            </a:endParaRPr>
          </a:p>
        </p:txBody>
      </p:sp>
      <p:sp>
        <p:nvSpPr>
          <p:cNvPr id="6" name="Rounded Rectangle 5"/>
          <p:cNvSpPr/>
          <p:nvPr userDrawn="1"/>
        </p:nvSpPr>
        <p:spPr>
          <a:xfrm>
            <a:off x="35496" y="44624"/>
            <a:ext cx="9052560" cy="6720840"/>
          </a:xfrm>
          <a:prstGeom prst="roundRect">
            <a:avLst>
              <a:gd name="adj" fmla="val 5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PH" sz="3900" b="1" i="1" dirty="0">
              <a:solidFill>
                <a:srgbClr val="FFFFFF"/>
              </a:solidFill>
            </a:endParaRPr>
          </a:p>
        </p:txBody>
      </p:sp>
      <p:grpSp>
        <p:nvGrpSpPr>
          <p:cNvPr id="7" name="Group 12"/>
          <p:cNvGrpSpPr/>
          <p:nvPr userDrawn="1"/>
        </p:nvGrpSpPr>
        <p:grpSpPr>
          <a:xfrm>
            <a:off x="0" y="0"/>
            <a:ext cx="9180513" cy="6858000"/>
            <a:chOff x="-34925" y="0"/>
            <a:chExt cx="9180513" cy="6858000"/>
          </a:xfrm>
        </p:grpSpPr>
        <p:sp>
          <p:nvSpPr>
            <p:cNvPr id="8" name="AutoShape 3"/>
            <p:cNvSpPr>
              <a:spLocks noChangeArrowheads="1"/>
            </p:cNvSpPr>
            <p:nvPr/>
          </p:nvSpPr>
          <p:spPr bwMode="auto">
            <a:xfrm>
              <a:off x="0" y="0"/>
              <a:ext cx="9144000" cy="6858000"/>
            </a:xfrm>
            <a:prstGeom prst="roundRect">
              <a:avLst>
                <a:gd name="adj" fmla="val 23"/>
              </a:avLst>
            </a:prstGeom>
            <a:gradFill rotWithShape="0">
              <a:gsLst>
                <a:gs pos="0">
                  <a:srgbClr val="00CC99"/>
                </a:gs>
                <a:gs pos="100000">
                  <a:srgbClr val="33CC33"/>
                </a:gs>
              </a:gsLst>
              <a:lin ang="10800000" scaled="1"/>
            </a:gradFill>
            <a:ln w="9525">
              <a:noFill/>
              <a:round/>
              <a:headEnd/>
              <a:tailEnd/>
            </a:ln>
          </p:spPr>
          <p:txBody>
            <a:bodyPr wrap="none" anchor="ctr"/>
            <a:lstStyle/>
            <a:p>
              <a:pPr rtl="1" fontAlgn="base">
                <a:spcBef>
                  <a:spcPct val="0"/>
                </a:spcBef>
                <a:spcAft>
                  <a:spcPct val="0"/>
                </a:spcAft>
              </a:pPr>
              <a:endParaRPr lang="en-US" sz="3900" b="1" i="1">
                <a:solidFill>
                  <a:srgbClr val="000066"/>
                </a:solidFill>
              </a:endParaRPr>
            </a:p>
          </p:txBody>
        </p:sp>
        <p:sp>
          <p:nvSpPr>
            <p:cNvPr id="9" name="Freeform 6"/>
            <p:cNvSpPr>
              <a:spLocks noChangeArrowheads="1"/>
            </p:cNvSpPr>
            <p:nvPr/>
          </p:nvSpPr>
          <p:spPr bwMode="auto">
            <a:xfrm>
              <a:off x="-22225" y="0"/>
              <a:ext cx="9166225" cy="6478588"/>
            </a:xfrm>
            <a:custGeom>
              <a:avLst/>
              <a:gdLst>
                <a:gd name="T0" fmla="*/ 0 w 25462"/>
                <a:gd name="T1" fmla="*/ 0 h 17997"/>
                <a:gd name="T2" fmla="*/ 0 w 25462"/>
                <a:gd name="T3" fmla="*/ 0 h 17997"/>
                <a:gd name="T4" fmla="*/ 0 w 25462"/>
                <a:gd name="T5" fmla="*/ 0 h 17997"/>
                <a:gd name="T6" fmla="*/ 0 w 25462"/>
                <a:gd name="T7" fmla="*/ 0 h 17997"/>
                <a:gd name="T8" fmla="*/ 0 w 25462"/>
                <a:gd name="T9" fmla="*/ 0 h 17997"/>
                <a:gd name="T10" fmla="*/ 0 w 25462"/>
                <a:gd name="T11" fmla="*/ 0 h 17997"/>
                <a:gd name="T12" fmla="*/ 0 w 25462"/>
                <a:gd name="T13" fmla="*/ 0 h 17997"/>
                <a:gd name="T14" fmla="*/ 0 w 25462"/>
                <a:gd name="T15" fmla="*/ 0 h 17997"/>
                <a:gd name="T16" fmla="*/ 0 60000 65536"/>
                <a:gd name="T17" fmla="*/ 0 60000 65536"/>
                <a:gd name="T18" fmla="*/ 0 60000 65536"/>
                <a:gd name="T19" fmla="*/ 0 60000 65536"/>
                <a:gd name="T20" fmla="*/ 0 60000 65536"/>
                <a:gd name="T21" fmla="*/ 0 60000 65536"/>
                <a:gd name="T22" fmla="*/ 0 60000 65536"/>
                <a:gd name="T23" fmla="*/ 0 60000 65536"/>
                <a:gd name="T24" fmla="*/ 0 w 25462"/>
                <a:gd name="T25" fmla="*/ 0 h 17997"/>
                <a:gd name="T26" fmla="*/ 25462 w 25462"/>
                <a:gd name="T27" fmla="*/ 17997 h 179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62" h="17997">
                  <a:moveTo>
                    <a:pt x="0" y="15150"/>
                  </a:moveTo>
                  <a:cubicBezTo>
                    <a:pt x="308" y="15459"/>
                    <a:pt x="2833" y="17481"/>
                    <a:pt x="8729" y="17741"/>
                  </a:cubicBezTo>
                  <a:cubicBezTo>
                    <a:pt x="14622" y="17996"/>
                    <a:pt x="23822" y="14637"/>
                    <a:pt x="25461" y="13189"/>
                  </a:cubicBezTo>
                  <a:lnTo>
                    <a:pt x="25461" y="0"/>
                  </a:lnTo>
                  <a:lnTo>
                    <a:pt x="39" y="38"/>
                  </a:lnTo>
                  <a:lnTo>
                    <a:pt x="66" y="83"/>
                  </a:lnTo>
                  <a:lnTo>
                    <a:pt x="0" y="15150"/>
                  </a:lnTo>
                </a:path>
              </a:pathLst>
            </a:custGeom>
            <a:solidFill>
              <a:srgbClr val="FFFFFF"/>
            </a:solidFill>
            <a:ln w="9525">
              <a:noFill/>
              <a:round/>
              <a:headEnd/>
              <a:tailEnd/>
            </a:ln>
          </p:spPr>
          <p:txBody>
            <a:bodyPr wrap="none" anchor="ctr"/>
            <a:lstStyle/>
            <a:p>
              <a:pPr rtl="1" fontAlgn="base">
                <a:spcBef>
                  <a:spcPct val="0"/>
                </a:spcBef>
                <a:spcAft>
                  <a:spcPct val="0"/>
                </a:spcAft>
              </a:pPr>
              <a:endParaRPr lang="en-US" sz="3900" b="1" i="1">
                <a:solidFill>
                  <a:srgbClr val="000066"/>
                </a:solidFill>
              </a:endParaRPr>
            </a:p>
          </p:txBody>
        </p:sp>
        <p:grpSp>
          <p:nvGrpSpPr>
            <p:cNvPr id="10" name="Group 7"/>
            <p:cNvGrpSpPr>
              <a:grpSpLocks/>
            </p:cNvGrpSpPr>
            <p:nvPr/>
          </p:nvGrpSpPr>
          <p:grpSpPr bwMode="auto">
            <a:xfrm>
              <a:off x="-34925" y="0"/>
              <a:ext cx="9180513" cy="6251576"/>
              <a:chOff x="0" y="0"/>
              <a:chExt cx="5783" cy="3938"/>
            </a:xfrm>
          </p:grpSpPr>
          <p:sp>
            <p:nvSpPr>
              <p:cNvPr id="11" name="Freeform 8"/>
              <p:cNvSpPr>
                <a:spLocks noChangeArrowheads="1"/>
              </p:cNvSpPr>
              <p:nvPr/>
            </p:nvSpPr>
            <p:spPr bwMode="auto">
              <a:xfrm>
                <a:off x="0" y="0"/>
                <a:ext cx="5774" cy="3929"/>
              </a:xfrm>
              <a:custGeom>
                <a:avLst/>
                <a:gdLst>
                  <a:gd name="T0" fmla="*/ 0 w 25462"/>
                  <a:gd name="T1" fmla="*/ 0 h 17327"/>
                  <a:gd name="T2" fmla="*/ 0 w 25462"/>
                  <a:gd name="T3" fmla="*/ 0 h 17327"/>
                  <a:gd name="T4" fmla="*/ 0 w 25462"/>
                  <a:gd name="T5" fmla="*/ 0 h 17327"/>
                  <a:gd name="T6" fmla="*/ 0 w 25462"/>
                  <a:gd name="T7" fmla="*/ 0 h 17327"/>
                  <a:gd name="T8" fmla="*/ 0 w 25462"/>
                  <a:gd name="T9" fmla="*/ 0 h 17327"/>
                  <a:gd name="T10" fmla="*/ 0 w 25462"/>
                  <a:gd name="T11" fmla="*/ 0 h 17327"/>
                  <a:gd name="T12" fmla="*/ 0 w 25462"/>
                  <a:gd name="T13" fmla="*/ 0 h 17327"/>
                  <a:gd name="T14" fmla="*/ 0 w 25462"/>
                  <a:gd name="T15" fmla="*/ 0 h 17327"/>
                  <a:gd name="T16" fmla="*/ 0 60000 65536"/>
                  <a:gd name="T17" fmla="*/ 0 60000 65536"/>
                  <a:gd name="T18" fmla="*/ 0 60000 65536"/>
                  <a:gd name="T19" fmla="*/ 0 60000 65536"/>
                  <a:gd name="T20" fmla="*/ 0 60000 65536"/>
                  <a:gd name="T21" fmla="*/ 0 60000 65536"/>
                  <a:gd name="T22" fmla="*/ 0 60000 65536"/>
                  <a:gd name="T23" fmla="*/ 0 60000 65536"/>
                  <a:gd name="T24" fmla="*/ 0 w 25462"/>
                  <a:gd name="T25" fmla="*/ 0 h 17327"/>
                  <a:gd name="T26" fmla="*/ 25462 w 25462"/>
                  <a:gd name="T27" fmla="*/ 17327 h 17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62" h="17327">
                    <a:moveTo>
                      <a:pt x="0" y="14587"/>
                    </a:moveTo>
                    <a:cubicBezTo>
                      <a:pt x="308" y="14884"/>
                      <a:pt x="2833" y="16830"/>
                      <a:pt x="8729" y="17080"/>
                    </a:cubicBezTo>
                    <a:cubicBezTo>
                      <a:pt x="14621" y="17326"/>
                      <a:pt x="23822" y="14092"/>
                      <a:pt x="25461" y="12697"/>
                    </a:cubicBezTo>
                    <a:lnTo>
                      <a:pt x="25461" y="0"/>
                    </a:lnTo>
                    <a:lnTo>
                      <a:pt x="39" y="36"/>
                    </a:lnTo>
                    <a:lnTo>
                      <a:pt x="66" y="79"/>
                    </a:lnTo>
                    <a:lnTo>
                      <a:pt x="0" y="14587"/>
                    </a:lnTo>
                  </a:path>
                </a:pathLst>
              </a:custGeom>
              <a:gradFill rotWithShape="0">
                <a:gsLst>
                  <a:gs pos="0">
                    <a:srgbClr val="FFFFFF"/>
                  </a:gs>
                  <a:gs pos="100000">
                    <a:srgbClr val="00CC99"/>
                  </a:gs>
                </a:gsLst>
                <a:lin ang="5400000" scaled="1"/>
              </a:gradFill>
              <a:ln w="9525">
                <a:noFill/>
                <a:round/>
                <a:headEnd/>
                <a:tailEnd/>
              </a:ln>
            </p:spPr>
            <p:txBody>
              <a:bodyPr wrap="none" anchor="ctr"/>
              <a:lstStyle/>
              <a:p>
                <a:pPr rtl="1" fontAlgn="base">
                  <a:spcBef>
                    <a:spcPct val="0"/>
                  </a:spcBef>
                  <a:spcAft>
                    <a:spcPct val="0"/>
                  </a:spcAft>
                </a:pPr>
                <a:endParaRPr lang="en-US" sz="3900" b="1" i="1">
                  <a:solidFill>
                    <a:srgbClr val="000066"/>
                  </a:solidFill>
                </a:endParaRPr>
              </a:p>
            </p:txBody>
          </p:sp>
          <p:sp>
            <p:nvSpPr>
              <p:cNvPr id="12" name="Freeform 9"/>
              <p:cNvSpPr>
                <a:spLocks noChangeArrowheads="1"/>
              </p:cNvSpPr>
              <p:nvPr/>
            </p:nvSpPr>
            <p:spPr bwMode="auto">
              <a:xfrm>
                <a:off x="9" y="9"/>
                <a:ext cx="5774" cy="3929"/>
              </a:xfrm>
              <a:custGeom>
                <a:avLst/>
                <a:gdLst>
                  <a:gd name="T0" fmla="*/ 0 w 25462"/>
                  <a:gd name="T1" fmla="*/ 0 h 17327"/>
                  <a:gd name="T2" fmla="*/ 0 w 25462"/>
                  <a:gd name="T3" fmla="*/ 0 h 17327"/>
                  <a:gd name="T4" fmla="*/ 0 w 25462"/>
                  <a:gd name="T5" fmla="*/ 0 h 17327"/>
                  <a:gd name="T6" fmla="*/ 0 w 25462"/>
                  <a:gd name="T7" fmla="*/ 0 h 17327"/>
                  <a:gd name="T8" fmla="*/ 0 w 25462"/>
                  <a:gd name="T9" fmla="*/ 0 h 17327"/>
                  <a:gd name="T10" fmla="*/ 0 w 25462"/>
                  <a:gd name="T11" fmla="*/ 0 h 17327"/>
                  <a:gd name="T12" fmla="*/ 0 w 25462"/>
                  <a:gd name="T13" fmla="*/ 0 h 17327"/>
                  <a:gd name="T14" fmla="*/ 0 w 25462"/>
                  <a:gd name="T15" fmla="*/ 0 h 17327"/>
                  <a:gd name="T16" fmla="*/ 0 60000 65536"/>
                  <a:gd name="T17" fmla="*/ 0 60000 65536"/>
                  <a:gd name="T18" fmla="*/ 0 60000 65536"/>
                  <a:gd name="T19" fmla="*/ 0 60000 65536"/>
                  <a:gd name="T20" fmla="*/ 0 60000 65536"/>
                  <a:gd name="T21" fmla="*/ 0 60000 65536"/>
                  <a:gd name="T22" fmla="*/ 0 60000 65536"/>
                  <a:gd name="T23" fmla="*/ 0 60000 65536"/>
                  <a:gd name="T24" fmla="*/ 0 w 25462"/>
                  <a:gd name="T25" fmla="*/ 0 h 17327"/>
                  <a:gd name="T26" fmla="*/ 25462 w 25462"/>
                  <a:gd name="T27" fmla="*/ 17327 h 17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62" h="17327">
                    <a:moveTo>
                      <a:pt x="0" y="14587"/>
                    </a:moveTo>
                    <a:cubicBezTo>
                      <a:pt x="308" y="14885"/>
                      <a:pt x="2833" y="16830"/>
                      <a:pt x="8729" y="17080"/>
                    </a:cubicBezTo>
                    <a:cubicBezTo>
                      <a:pt x="14622" y="17326"/>
                      <a:pt x="23822" y="14092"/>
                      <a:pt x="25461" y="12697"/>
                    </a:cubicBezTo>
                    <a:lnTo>
                      <a:pt x="25461" y="0"/>
                    </a:lnTo>
                    <a:lnTo>
                      <a:pt x="39" y="36"/>
                    </a:lnTo>
                    <a:lnTo>
                      <a:pt x="66" y="79"/>
                    </a:lnTo>
                    <a:lnTo>
                      <a:pt x="0" y="14587"/>
                    </a:lnTo>
                  </a:path>
                </a:pathLst>
              </a:custGeom>
              <a:gradFill rotWithShape="0">
                <a:gsLst>
                  <a:gs pos="0">
                    <a:srgbClr val="FFFFFF"/>
                  </a:gs>
                  <a:gs pos="100000">
                    <a:srgbClr val="00CC99"/>
                  </a:gs>
                </a:gsLst>
                <a:lin ang="5400000" scaled="1"/>
              </a:gradFill>
              <a:ln w="9525">
                <a:noFill/>
                <a:round/>
                <a:headEnd/>
                <a:tailEnd/>
              </a:ln>
            </p:spPr>
            <p:txBody>
              <a:bodyPr wrap="none" anchor="ctr"/>
              <a:lstStyle/>
              <a:p>
                <a:pPr rtl="1" fontAlgn="base">
                  <a:spcBef>
                    <a:spcPct val="0"/>
                  </a:spcBef>
                  <a:spcAft>
                    <a:spcPct val="0"/>
                  </a:spcAft>
                </a:pPr>
                <a:endParaRPr lang="en-US" sz="3900" b="1" i="1">
                  <a:solidFill>
                    <a:srgbClr val="000066"/>
                  </a:solidFill>
                </a:endParaRPr>
              </a:p>
            </p:txBody>
          </p:sp>
        </p:grpSp>
      </p:grpSp>
    </p:spTree>
    <p:extLst>
      <p:ext uri="{BB962C8B-B14F-4D97-AF65-F5344CB8AC3E}">
        <p14:creationId xmlns:p14="http://schemas.microsoft.com/office/powerpoint/2010/main" val="64327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
        <p:nvSpPr>
          <p:cNvPr id="11" name="Date Placeholder 27"/>
          <p:cNvSpPr>
            <a:spLocks noGrp="1"/>
          </p:cNvSpPr>
          <p:nvPr>
            <p:ph type="dt" sz="half" idx="10"/>
          </p:nvPr>
        </p:nvSpPr>
        <p:spPr>
          <a:xfrm>
            <a:off x="6172200" y="6191250"/>
            <a:ext cx="2476500" cy="476250"/>
          </a:xfrm>
          <a:prstGeom prst="rect">
            <a:avLst/>
          </a:prstGeom>
        </p:spPr>
        <p:txBody>
          <a:bodyPr/>
          <a:lstStyle>
            <a:lvl1pPr>
              <a:defRPr/>
            </a:lvl1pPr>
          </a:lstStyle>
          <a:p>
            <a:pPr rtl="1" fontAlgn="base">
              <a:spcBef>
                <a:spcPct val="0"/>
              </a:spcBef>
              <a:spcAft>
                <a:spcPct val="0"/>
              </a:spcAft>
              <a:defRPr/>
            </a:pPr>
            <a:fld id="{65D9409E-BD95-468D-BBDE-8221A0E1C89C}" type="datetimeFigureOut">
              <a:rPr lang="en-US" sz="3900" b="1" i="1">
                <a:solidFill>
                  <a:srgbClr val="000066"/>
                </a:solidFill>
              </a:rPr>
              <a:pPr rtl="1" fontAlgn="base">
                <a:spcBef>
                  <a:spcPct val="0"/>
                </a:spcBef>
                <a:spcAft>
                  <a:spcPct val="0"/>
                </a:spcAft>
                <a:defRPr/>
              </a:pPr>
              <a:t>11/10/2015</a:t>
            </a:fld>
            <a:endParaRPr lang="en-US" sz="3900" b="1" i="1">
              <a:solidFill>
                <a:srgbClr val="000066"/>
              </a:solidFill>
            </a:endParaRPr>
          </a:p>
        </p:txBody>
      </p:sp>
      <p:sp>
        <p:nvSpPr>
          <p:cNvPr id="12" name="Footer Placeholder 16"/>
          <p:cNvSpPr>
            <a:spLocks noGrp="1"/>
          </p:cNvSpPr>
          <p:nvPr>
            <p:ph type="ftr" sz="quarter" idx="11"/>
          </p:nvPr>
        </p:nvSpPr>
        <p:spPr>
          <a:xfrm>
            <a:off x="914400" y="6172200"/>
            <a:ext cx="3962400" cy="457200"/>
          </a:xfrm>
          <a:prstGeom prst="rect">
            <a:avLst/>
          </a:prstGeom>
        </p:spPr>
        <p:txBody>
          <a:bodyPr/>
          <a:lstStyle>
            <a:lvl1pPr>
              <a:defRPr/>
            </a:lvl1pPr>
          </a:lstStyle>
          <a:p>
            <a:pPr rtl="1" fontAlgn="base">
              <a:spcBef>
                <a:spcPct val="0"/>
              </a:spcBef>
              <a:spcAft>
                <a:spcPct val="0"/>
              </a:spcAft>
              <a:defRPr/>
            </a:pPr>
            <a:endParaRPr lang="en-US" sz="3900" b="1" i="1">
              <a:solidFill>
                <a:srgbClr val="000066"/>
              </a:solidFill>
            </a:endParaRPr>
          </a:p>
        </p:txBody>
      </p:sp>
      <p:sp>
        <p:nvSpPr>
          <p:cNvPr id="13" name="Slide Number Placeholder 28"/>
          <p:cNvSpPr>
            <a:spLocks noGrp="1"/>
          </p:cNvSpPr>
          <p:nvPr>
            <p:ph type="sldNum" sz="quarter" idx="12"/>
          </p:nvPr>
        </p:nvSpPr>
        <p:spPr>
          <a:xfrm>
            <a:off x="146050" y="6210300"/>
            <a:ext cx="457200" cy="457200"/>
          </a:xfrm>
          <a:prstGeom prst="ellipse">
            <a:avLst/>
          </a:prstGeom>
        </p:spPr>
        <p:txBody>
          <a:bodyPr/>
          <a:lstStyle>
            <a:lvl1pPr>
              <a:defRPr sz="1400">
                <a:solidFill>
                  <a:srgbClr val="FFFFFF"/>
                </a:solidFill>
              </a:defRPr>
            </a:lvl1pPr>
          </a:lstStyle>
          <a:p>
            <a:pPr rtl="1" fontAlgn="base">
              <a:spcBef>
                <a:spcPct val="0"/>
              </a:spcBef>
              <a:spcAft>
                <a:spcPct val="0"/>
              </a:spcAft>
              <a:defRPr/>
            </a:pPr>
            <a:fld id="{819A633C-75CF-435E-A69F-FA179DB801D3}" type="slidenum">
              <a:rPr lang="en-US" b="1" i="1"/>
              <a:pPr rtl="1" fontAlgn="base">
                <a:spcBef>
                  <a:spcPct val="0"/>
                </a:spcBef>
                <a:spcAft>
                  <a:spcPct val="0"/>
                </a:spcAft>
                <a:defRPr/>
              </a:pPr>
              <a:t>‹#›</a:t>
            </a:fld>
            <a:endParaRPr lang="en-US" b="1" i="1"/>
          </a:p>
        </p:txBody>
      </p:sp>
    </p:spTree>
    <p:extLst>
      <p:ext uri="{BB962C8B-B14F-4D97-AF65-F5344CB8AC3E}">
        <p14:creationId xmlns:p14="http://schemas.microsoft.com/office/powerpoint/2010/main" val="1415630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2" y="-520700"/>
            <a:ext cx="7966075" cy="14335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673475" cy="4233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45075" y="1600200"/>
            <a:ext cx="3673475" cy="4233863"/>
          </a:xfrm>
        </p:spPr>
        <p:txBody>
          <a:bodyPr rtlCol="0">
            <a:normAutofit/>
          </a:bodyPr>
          <a:lstStyle/>
          <a:p>
            <a:pPr lvl="0"/>
            <a:endParaRPr lang="en-US" noProof="0"/>
          </a:p>
        </p:txBody>
      </p:sp>
      <p:sp>
        <p:nvSpPr>
          <p:cNvPr id="5" name="Date Placeholder 4"/>
          <p:cNvSpPr>
            <a:spLocks noGrp="1"/>
          </p:cNvSpPr>
          <p:nvPr>
            <p:ph type="dt" idx="10"/>
          </p:nvPr>
        </p:nvSpPr>
        <p:spPr>
          <a:xfrm>
            <a:off x="1153259" y="6286501"/>
            <a:ext cx="1902069" cy="455613"/>
          </a:xfrm>
          <a:prstGeom prst="rect">
            <a:avLst/>
          </a:prstGeom>
        </p:spPr>
        <p:txBody>
          <a:bodyPr/>
          <a:lstStyle>
            <a:lvl1pPr>
              <a:defRPr/>
            </a:lvl1pPr>
          </a:lstStyle>
          <a:p>
            <a:pPr rtl="1" fontAlgn="base">
              <a:spcBef>
                <a:spcPct val="0"/>
              </a:spcBef>
              <a:spcAft>
                <a:spcPct val="0"/>
              </a:spcAft>
              <a:defRPr/>
            </a:pPr>
            <a:endParaRPr lang="en-GB" sz="3900" b="1" i="1">
              <a:solidFill>
                <a:srgbClr val="000066"/>
              </a:solidFill>
            </a:endParaRPr>
          </a:p>
        </p:txBody>
      </p:sp>
      <p:sp>
        <p:nvSpPr>
          <p:cNvPr id="6" name="Footer Placeholder 5"/>
          <p:cNvSpPr>
            <a:spLocks noGrp="1"/>
          </p:cNvSpPr>
          <p:nvPr>
            <p:ph type="ftr" idx="11"/>
          </p:nvPr>
        </p:nvSpPr>
        <p:spPr>
          <a:xfrm>
            <a:off x="3591659" y="6286501"/>
            <a:ext cx="2892669" cy="455613"/>
          </a:xfrm>
          <a:prstGeom prst="rect">
            <a:avLst/>
          </a:prstGeom>
        </p:spPr>
        <p:txBody>
          <a:bodyPr/>
          <a:lstStyle>
            <a:lvl1pPr>
              <a:defRPr/>
            </a:lvl1pPr>
          </a:lstStyle>
          <a:p>
            <a:pPr rtl="1" fontAlgn="base">
              <a:spcBef>
                <a:spcPct val="0"/>
              </a:spcBef>
              <a:spcAft>
                <a:spcPct val="0"/>
              </a:spcAft>
              <a:defRPr/>
            </a:pPr>
            <a:endParaRPr lang="en-GB" sz="3900" b="1" i="1">
              <a:solidFill>
                <a:srgbClr val="000066"/>
              </a:solidFill>
            </a:endParaRPr>
          </a:p>
        </p:txBody>
      </p:sp>
      <p:sp>
        <p:nvSpPr>
          <p:cNvPr id="7" name="Slide Number Placeholder 6"/>
          <p:cNvSpPr>
            <a:spLocks noGrp="1"/>
          </p:cNvSpPr>
          <p:nvPr>
            <p:ph type="sldNum" idx="12"/>
          </p:nvPr>
        </p:nvSpPr>
        <p:spPr>
          <a:xfrm>
            <a:off x="7020659" y="6286501"/>
            <a:ext cx="1902069" cy="455613"/>
          </a:xfrm>
          <a:prstGeom prst="ellipse">
            <a:avLst/>
          </a:prstGeom>
        </p:spPr>
        <p:txBody>
          <a:bodyPr/>
          <a:lstStyle>
            <a:lvl1pPr>
              <a:defRPr/>
            </a:lvl1pPr>
          </a:lstStyle>
          <a:p>
            <a:pPr rtl="1" fontAlgn="base">
              <a:spcBef>
                <a:spcPct val="0"/>
              </a:spcBef>
              <a:spcAft>
                <a:spcPct val="0"/>
              </a:spcAft>
            </a:pPr>
            <a:fld id="{01F6134D-5D30-422B-9EA2-253194EB0172}" type="slidenum">
              <a:rPr lang="en-GB" sz="3900" b="1" i="1">
                <a:solidFill>
                  <a:srgbClr val="000066"/>
                </a:solidFill>
              </a:rPr>
              <a:pPr rtl="1" fontAlgn="base">
                <a:spcBef>
                  <a:spcPct val="0"/>
                </a:spcBef>
                <a:spcAft>
                  <a:spcPct val="0"/>
                </a:spcAft>
              </a:pPr>
              <a:t>‹#›</a:t>
            </a:fld>
            <a:endParaRPr lang="en-GB" sz="3900" b="1" i="1">
              <a:solidFill>
                <a:srgbClr val="000066"/>
              </a:solidFill>
            </a:endParaRPr>
          </a:p>
        </p:txBody>
      </p:sp>
    </p:spTree>
    <p:extLst>
      <p:ext uri="{BB962C8B-B14F-4D97-AF65-F5344CB8AC3E}">
        <p14:creationId xmlns:p14="http://schemas.microsoft.com/office/powerpoint/2010/main" val="31095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980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0452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57571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1049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6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708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2842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74981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97671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32924" y="0"/>
            <a:ext cx="9176923" cy="1111252"/>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42913" y="1381125"/>
            <a:ext cx="8291512" cy="4611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7589" name="Rectangle 5"/>
          <p:cNvSpPr>
            <a:spLocks noChangeArrowheads="1"/>
          </p:cNvSpPr>
          <p:nvPr/>
        </p:nvSpPr>
        <p:spPr bwMode="auto">
          <a:xfrm>
            <a:off x="16669" y="5992813"/>
            <a:ext cx="9144000" cy="842962"/>
          </a:xfrm>
          <a:prstGeom prst="rect">
            <a:avLst/>
          </a:prstGeom>
          <a:solidFill>
            <a:srgbClr val="00B050"/>
          </a:solidFill>
          <a:ln w="9525">
            <a:noFill/>
            <a:miter lim="800000"/>
            <a:headEnd/>
            <a:tailEnd/>
          </a:ln>
          <a:effectLst/>
        </p:spPr>
        <p:txBody>
          <a:bodyPr wrap="none" anchor="ctr"/>
          <a:lstStyle/>
          <a:p>
            <a:pPr rtl="1" fontAlgn="base">
              <a:spcBef>
                <a:spcPct val="0"/>
              </a:spcBef>
              <a:spcAft>
                <a:spcPct val="0"/>
              </a:spcAft>
              <a:defRPr/>
            </a:pPr>
            <a:endParaRPr lang="en-US" sz="3900" b="1" i="1">
              <a:solidFill>
                <a:srgbClr val="000066"/>
              </a:solidFill>
            </a:endParaRPr>
          </a:p>
        </p:txBody>
      </p:sp>
      <p:sp>
        <p:nvSpPr>
          <p:cNvPr id="67590" name="Rectangle 6"/>
          <p:cNvSpPr>
            <a:spLocks noChangeArrowheads="1"/>
          </p:cNvSpPr>
          <p:nvPr/>
        </p:nvSpPr>
        <p:spPr bwMode="auto">
          <a:xfrm>
            <a:off x="927100" y="6426200"/>
            <a:ext cx="4724400" cy="431800"/>
          </a:xfrm>
          <a:prstGeom prst="rect">
            <a:avLst/>
          </a:prstGeom>
          <a:noFill/>
          <a:ln w="9525">
            <a:noFill/>
            <a:miter lim="800000"/>
            <a:headEnd/>
            <a:tailEnd/>
          </a:ln>
          <a:effectLst/>
        </p:spPr>
        <p:txBody>
          <a:bodyPr lIns="0" tIns="0" rIns="0" bIns="0"/>
          <a:lstStyle/>
          <a:p>
            <a:pPr fontAlgn="base">
              <a:spcBef>
                <a:spcPct val="0"/>
              </a:spcBef>
              <a:spcAft>
                <a:spcPct val="0"/>
              </a:spcAft>
              <a:defRPr/>
            </a:pPr>
            <a:r>
              <a:rPr lang="en-PH" sz="1400" b="1" dirty="0">
                <a:solidFill>
                  <a:srgbClr val="000000"/>
                </a:solidFill>
                <a:latin typeface="Arial Narrow" pitchFamily="34" charset="0"/>
              </a:rPr>
              <a:t>Medical Certificate </a:t>
            </a:r>
            <a:r>
              <a:rPr lang="en-PH" sz="1400" b="1" dirty="0" smtClean="0">
                <a:solidFill>
                  <a:srgbClr val="000000"/>
                </a:solidFill>
                <a:latin typeface="Arial Narrow" pitchFamily="34" charset="0"/>
              </a:rPr>
              <a:t>on </a:t>
            </a:r>
            <a:r>
              <a:rPr lang="en-PH" sz="1400" b="1" dirty="0">
                <a:solidFill>
                  <a:srgbClr val="000000"/>
                </a:solidFill>
                <a:latin typeface="Arial Narrow" pitchFamily="34" charset="0"/>
              </a:rPr>
              <a:t>Cause of Death </a:t>
            </a:r>
            <a:endParaRPr lang="en-US" sz="1400" dirty="0">
              <a:solidFill>
                <a:srgbClr val="000000"/>
              </a:solidFill>
              <a:latin typeface="Arial Narrow" pitchFamily="34" charset="0"/>
            </a:endParaRPr>
          </a:p>
        </p:txBody>
      </p:sp>
      <p:sp>
        <p:nvSpPr>
          <p:cNvPr id="67591"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lstStyle/>
          <a:p>
            <a:pPr algn="r" fontAlgn="base">
              <a:spcBef>
                <a:spcPct val="0"/>
              </a:spcBef>
              <a:spcAft>
                <a:spcPct val="0"/>
              </a:spcAft>
              <a:defRPr/>
            </a:pPr>
            <a:fld id="{C34604E3-6284-4302-9ED3-33112625AE7E}" type="slidenum">
              <a:rPr lang="ar-SA" sz="1500" b="1">
                <a:solidFill>
                  <a:srgbClr val="72BBE8"/>
                </a:solidFill>
                <a:latin typeface="Arial Narrow" pitchFamily="34" charset="0"/>
              </a:rPr>
              <a:pPr algn="r" fontAlgn="base">
                <a:spcBef>
                  <a:spcPct val="0"/>
                </a:spcBef>
                <a:spcAft>
                  <a:spcPct val="0"/>
                </a:spcAft>
                <a:defRPr/>
              </a:pPr>
              <a:t>‹#›</a:t>
            </a:fld>
            <a:r>
              <a:rPr lang="en-US" sz="1500" b="1" dirty="0">
                <a:solidFill>
                  <a:srgbClr val="72BBE8"/>
                </a:solidFill>
                <a:latin typeface="Arial Narrow" pitchFamily="34" charset="0"/>
              </a:rPr>
              <a:t> </a:t>
            </a:r>
            <a:r>
              <a:rPr lang="en-US" sz="2100" b="1" baseline="14000" dirty="0">
                <a:solidFill>
                  <a:srgbClr val="FFFFFF"/>
                </a:solidFill>
                <a:latin typeface="Arial Narrow" pitchFamily="34" charset="0"/>
              </a:rPr>
              <a:t>|</a:t>
            </a:r>
          </a:p>
        </p:txBody>
      </p:sp>
    </p:spTree>
    <p:extLst>
      <p:ext uri="{BB962C8B-B14F-4D97-AF65-F5344CB8AC3E}">
        <p14:creationId xmlns:p14="http://schemas.microsoft.com/office/powerpoint/2010/main" val="2260973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492896"/>
            <a:ext cx="7772400" cy="1143000"/>
          </a:xfrm>
        </p:spPr>
        <p:txBody>
          <a:bodyPr/>
          <a:lstStyle/>
          <a:p>
            <a:pPr algn="ctr"/>
            <a:r>
              <a:rPr lang="en-PH" b="1" dirty="0" smtClean="0">
                <a:solidFill>
                  <a:schemeClr val="accent6">
                    <a:lumMod val="75000"/>
                  </a:schemeClr>
                </a:solidFill>
              </a:rPr>
              <a:t>Death Registration:</a:t>
            </a:r>
            <a:br>
              <a:rPr lang="en-PH" b="1" dirty="0" smtClean="0">
                <a:solidFill>
                  <a:schemeClr val="accent6">
                    <a:lumMod val="75000"/>
                  </a:schemeClr>
                </a:solidFill>
              </a:rPr>
            </a:br>
            <a:r>
              <a:rPr lang="en-PH" sz="3200" b="1" dirty="0" smtClean="0">
                <a:solidFill>
                  <a:schemeClr val="accent6">
                    <a:lumMod val="75000"/>
                  </a:schemeClr>
                </a:solidFill>
              </a:rPr>
              <a:t>Legal Mandates, Rules, and Procedures</a:t>
            </a:r>
            <a:endParaRPr lang="en-PH" sz="3200" b="1" dirty="0">
              <a:solidFill>
                <a:schemeClr val="accent6">
                  <a:lumMod val="75000"/>
                </a:schemeClr>
              </a:solidFill>
            </a:endParaRPr>
          </a:p>
        </p:txBody>
      </p:sp>
      <p:grpSp>
        <p:nvGrpSpPr>
          <p:cNvPr id="3" name="Group 1"/>
          <p:cNvGrpSpPr>
            <a:grpSpLocks/>
          </p:cNvGrpSpPr>
          <p:nvPr/>
        </p:nvGrpSpPr>
        <p:grpSpPr bwMode="auto">
          <a:xfrm>
            <a:off x="5334000" y="6140450"/>
            <a:ext cx="4495800" cy="717550"/>
            <a:chOff x="152400" y="80946"/>
            <a:chExt cx="9448800" cy="717176"/>
          </a:xfrm>
        </p:grpSpPr>
        <p:pic>
          <p:nvPicPr>
            <p:cNvPr id="4" name="Picture 3"/>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5" name="Straight Connector 4"/>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86357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a:xfrm>
            <a:off x="422031" y="339874"/>
            <a:ext cx="8481646" cy="538609"/>
          </a:xfrm>
        </p:spPr>
        <p:txBody>
          <a:bodyPr rtlCol="0">
            <a:spAutoFit/>
          </a:bodyPr>
          <a:lstStyle/>
          <a:p>
            <a:pPr algn="ctr" eaLnBrk="1" fontAlgn="auto" hangingPunct="1">
              <a:spcAft>
                <a:spcPts val="0"/>
              </a:spcAft>
              <a:defRPr/>
            </a:pPr>
            <a:r>
              <a:rPr lang="en-US" altLang="en-US" b="1" dirty="0">
                <a:solidFill>
                  <a:schemeClr val="tx2">
                    <a:lumMod val="60000"/>
                    <a:lumOff val="40000"/>
                  </a:schemeClr>
                </a:solidFill>
                <a:cs typeface="Trebuchet MS" pitchFamily="34" charset="0"/>
              </a:rPr>
              <a:t> </a:t>
            </a:r>
            <a:r>
              <a:rPr lang="en-US" altLang="en-US" sz="3200" b="1" dirty="0">
                <a:cs typeface="Trebuchet MS" pitchFamily="34" charset="0"/>
              </a:rPr>
              <a:t>Registrable Acts &amp; Vital Events</a:t>
            </a:r>
            <a:endParaRPr lang="en-US" altLang="en-US" b="1" dirty="0">
              <a:cs typeface="Trebuchet MS" pitchFamily="34" charset="0"/>
            </a:endParaRPr>
          </a:p>
        </p:txBody>
      </p:sp>
      <p:sp>
        <p:nvSpPr>
          <p:cNvPr id="34818" name="Rectangle 2"/>
          <p:cNvSpPr>
            <a:spLocks noGrp="1" noChangeArrowheads="1"/>
          </p:cNvSpPr>
          <p:nvPr>
            <p:ph type="body" sz="half" idx="1"/>
          </p:nvPr>
        </p:nvSpPr>
        <p:spPr>
          <a:xfrm>
            <a:off x="351693" y="1107831"/>
            <a:ext cx="8440615" cy="4923692"/>
          </a:xfrm>
        </p:spPr>
        <p:txBody>
          <a:bodyPr rtlCol="0">
            <a:normAutofit/>
          </a:bodyPr>
          <a:lstStyle/>
          <a:p>
            <a:pPr marL="0" indent="0" algn="just" eaLnBrk="1" fontAlgn="auto" hangingPunct="1">
              <a:spcAft>
                <a:spcPts val="0"/>
              </a:spcAft>
              <a:buClr>
                <a:srgbClr val="000000"/>
              </a:buClr>
              <a:buSzPct val="100000"/>
              <a:buNone/>
              <a:defRPr/>
            </a:pPr>
            <a:r>
              <a:rPr lang="en-US" sz="3200" b="1" u="sng" dirty="0">
                <a:solidFill>
                  <a:schemeClr val="tx2">
                    <a:lumMod val="85000"/>
                    <a:lumOff val="15000"/>
                  </a:schemeClr>
                </a:solidFill>
                <a:latin typeface="+mj-lt"/>
              </a:rPr>
              <a:t>Death</a:t>
            </a:r>
            <a:r>
              <a:rPr lang="en-US" sz="2954" u="sng" dirty="0">
                <a:solidFill>
                  <a:schemeClr val="tx2">
                    <a:lumMod val="85000"/>
                    <a:lumOff val="15000"/>
                  </a:schemeClr>
                </a:solidFill>
                <a:latin typeface="+mj-lt"/>
              </a:rPr>
              <a:t> </a:t>
            </a:r>
          </a:p>
          <a:p>
            <a:pPr algn="just" eaLnBrk="1" fontAlgn="auto" hangingPunct="1">
              <a:spcAft>
                <a:spcPts val="0"/>
              </a:spcAft>
              <a:buSzPct val="100000"/>
              <a:defRPr/>
            </a:pPr>
            <a:r>
              <a:rPr lang="en-US" sz="2800" dirty="0" smtClean="0"/>
              <a:t>Refers </a:t>
            </a:r>
            <a:r>
              <a:rPr lang="en-US" sz="2800" dirty="0"/>
              <a:t>to the permanent disappearance of all evidence of life at any time after live birth has taken </a:t>
            </a:r>
            <a:r>
              <a:rPr lang="en-US" sz="2800" dirty="0" smtClean="0"/>
              <a:t>place; </a:t>
            </a:r>
            <a:r>
              <a:rPr lang="en-US" sz="2800" dirty="0"/>
              <a:t>or</a:t>
            </a:r>
          </a:p>
          <a:p>
            <a:pPr algn="just" eaLnBrk="1" fontAlgn="auto" hangingPunct="1">
              <a:spcAft>
                <a:spcPts val="0"/>
              </a:spcAft>
              <a:buSzPct val="100000"/>
              <a:defRPr/>
            </a:pPr>
            <a:endParaRPr lang="en-US" sz="1600" dirty="0"/>
          </a:p>
          <a:p>
            <a:pPr algn="just" eaLnBrk="1" fontAlgn="auto" hangingPunct="1">
              <a:spcAft>
                <a:spcPts val="0"/>
              </a:spcAft>
              <a:buSzPct val="100000"/>
              <a:defRPr/>
            </a:pPr>
            <a:r>
              <a:rPr lang="en-US" sz="2800" dirty="0"/>
              <a:t>T</a:t>
            </a:r>
            <a:r>
              <a:rPr lang="en-US" sz="2800" dirty="0" smtClean="0"/>
              <a:t>he </a:t>
            </a:r>
            <a:r>
              <a:rPr lang="en-US" sz="2800" dirty="0"/>
              <a:t>postnatal cessation of vital functions without capability of resuscitation</a:t>
            </a:r>
          </a:p>
          <a:p>
            <a:pPr marL="562722" indent="-562722" eaLnBrk="1" fontAlgn="auto" hangingPunct="1">
              <a:spcAft>
                <a:spcPts val="0"/>
              </a:spcAft>
              <a:buSzPct val="100000"/>
              <a:buFont typeface="Times New Roman" pitchFamily="18" charset="0"/>
              <a:buChar char="•"/>
              <a:defRPr/>
            </a:pPr>
            <a:endParaRPr lang="en-US" sz="3200" dirty="0">
              <a:solidFill>
                <a:schemeClr val="tx1">
                  <a:lumMod val="75000"/>
                  <a:lumOff val="25000"/>
                </a:schemeClr>
              </a:solidFill>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12320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75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fade">
                                      <p:cBhvr>
                                        <p:cTn id="12" dur="1000"/>
                                        <p:tgtEl>
                                          <p:spTgt spid="348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8">
                                            <p:txEl>
                                              <p:pRg st="3" end="3"/>
                                            </p:txEl>
                                          </p:spTgt>
                                        </p:tgtEl>
                                        <p:attrNameLst>
                                          <p:attrName>style.visibility</p:attrName>
                                        </p:attrNameLst>
                                      </p:cBhvr>
                                      <p:to>
                                        <p:strVal val="visible"/>
                                      </p:to>
                                    </p:set>
                                    <p:animEffect transition="in" filter="fade">
                                      <p:cBhvr>
                                        <p:cTn id="17" dur="1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354623" y="325219"/>
            <a:ext cx="8763000" cy="538609"/>
          </a:xfrm>
        </p:spPr>
        <p:txBody>
          <a:bodyPr rtlCol="0">
            <a:spAutoFit/>
          </a:bodyPr>
          <a:lstStyle/>
          <a:p>
            <a:pPr algn="ctr" eaLnBrk="1" fontAlgn="auto" hangingPunct="1">
              <a:spcAft>
                <a:spcPts val="0"/>
              </a:spcAft>
              <a:defRPr/>
            </a:pPr>
            <a:r>
              <a:rPr lang="en-US" altLang="en-US" b="1" dirty="0">
                <a:solidFill>
                  <a:schemeClr val="tx2">
                    <a:lumMod val="60000"/>
                    <a:lumOff val="40000"/>
                  </a:schemeClr>
                </a:solidFill>
                <a:cs typeface="Trebuchet MS" pitchFamily="34" charset="0"/>
              </a:rPr>
              <a:t> </a:t>
            </a:r>
            <a:r>
              <a:rPr lang="en-US" altLang="en-US" sz="3200" b="1" dirty="0">
                <a:cs typeface="Trebuchet MS" pitchFamily="34" charset="0"/>
              </a:rPr>
              <a:t>Registrable Acts &amp; Vital Events</a:t>
            </a:r>
          </a:p>
        </p:txBody>
      </p:sp>
      <p:sp>
        <p:nvSpPr>
          <p:cNvPr id="38914" name="Rectangle 2"/>
          <p:cNvSpPr>
            <a:spLocks noGrp="1" noChangeArrowheads="1"/>
          </p:cNvSpPr>
          <p:nvPr>
            <p:ph type="body" sz="half" idx="1"/>
          </p:nvPr>
        </p:nvSpPr>
        <p:spPr>
          <a:xfrm>
            <a:off x="381000" y="1143000"/>
            <a:ext cx="8440615" cy="4853354"/>
          </a:xfrm>
        </p:spPr>
        <p:txBody>
          <a:bodyPr rtlCol="0">
            <a:normAutofit/>
          </a:bodyPr>
          <a:lstStyle/>
          <a:p>
            <a:pPr marL="0" indent="0" algn="just" eaLnBrk="1" fontAlgn="auto" hangingPunct="1">
              <a:lnSpc>
                <a:spcPct val="90000"/>
              </a:lnSpc>
              <a:spcBef>
                <a:spcPct val="0"/>
              </a:spcBef>
              <a:spcAft>
                <a:spcPts val="0"/>
              </a:spcAft>
              <a:buClr>
                <a:schemeClr val="tx1">
                  <a:lumMod val="75000"/>
                  <a:lumOff val="25000"/>
                </a:schemeClr>
              </a:buClr>
              <a:buSzPct val="100000"/>
              <a:buNone/>
              <a:defRPr/>
            </a:pPr>
            <a:r>
              <a:rPr lang="en-US" sz="3200" b="1" u="sng" dirty="0" smtClean="0">
                <a:solidFill>
                  <a:schemeClr val="tx2">
                    <a:lumMod val="85000"/>
                    <a:lumOff val="15000"/>
                  </a:schemeClr>
                </a:solidFill>
                <a:latin typeface="+mj-lt"/>
              </a:rPr>
              <a:t>Fetal Death</a:t>
            </a:r>
            <a:r>
              <a:rPr lang="en-US" sz="3200" u="sng" dirty="0" smtClean="0">
                <a:solidFill>
                  <a:schemeClr val="tx2">
                    <a:lumMod val="85000"/>
                    <a:lumOff val="15000"/>
                  </a:schemeClr>
                </a:solidFill>
                <a:latin typeface="+mj-lt"/>
              </a:rPr>
              <a:t> </a:t>
            </a:r>
          </a:p>
          <a:p>
            <a:pPr marL="0" indent="0" algn="just" eaLnBrk="1" fontAlgn="auto" hangingPunct="1">
              <a:lnSpc>
                <a:spcPct val="90000"/>
              </a:lnSpc>
              <a:spcBef>
                <a:spcPct val="0"/>
              </a:spcBef>
              <a:spcAft>
                <a:spcPts val="0"/>
              </a:spcAft>
              <a:buClr>
                <a:schemeClr val="tx1">
                  <a:lumMod val="75000"/>
                  <a:lumOff val="25000"/>
                </a:schemeClr>
              </a:buClr>
              <a:buSzPct val="100000"/>
              <a:buNone/>
              <a:defRPr/>
            </a:pPr>
            <a:endParaRPr lang="en-US" sz="3200" u="sng" dirty="0">
              <a:solidFill>
                <a:schemeClr val="tx1">
                  <a:lumMod val="50000"/>
                  <a:lumOff val="50000"/>
                </a:schemeClr>
              </a:solidFill>
              <a:latin typeface="+mj-lt"/>
            </a:endParaRPr>
          </a:p>
          <a:p>
            <a:pPr algn="just" eaLnBrk="1" fontAlgn="auto" hangingPunct="1">
              <a:lnSpc>
                <a:spcPct val="90000"/>
              </a:lnSpc>
              <a:spcBef>
                <a:spcPct val="0"/>
              </a:spcBef>
              <a:spcAft>
                <a:spcPts val="0"/>
              </a:spcAft>
              <a:buSzPct val="100000"/>
              <a:defRPr/>
            </a:pPr>
            <a:r>
              <a:rPr lang="en-US" sz="2800" dirty="0" smtClean="0"/>
              <a:t>Refers to the death </a:t>
            </a:r>
            <a:r>
              <a:rPr lang="en-US" sz="2800" i="1" dirty="0"/>
              <a:t>prior</a:t>
            </a:r>
            <a:r>
              <a:rPr lang="en-US" sz="2800" dirty="0"/>
              <a:t> to the </a:t>
            </a:r>
            <a:r>
              <a:rPr lang="en-US" sz="2800" dirty="0">
                <a:solidFill>
                  <a:schemeClr val="accent6"/>
                </a:solidFill>
              </a:rPr>
              <a:t>complete</a:t>
            </a:r>
            <a:r>
              <a:rPr lang="en-US" sz="2800" dirty="0">
                <a:solidFill>
                  <a:schemeClr val="tx2">
                    <a:lumMod val="85000"/>
                    <a:lumOff val="15000"/>
                  </a:schemeClr>
                </a:solidFill>
              </a:rPr>
              <a:t> </a:t>
            </a:r>
            <a:r>
              <a:rPr lang="en-US" sz="2800" dirty="0">
                <a:solidFill>
                  <a:schemeClr val="accent6">
                    <a:lumMod val="75000"/>
                  </a:schemeClr>
                </a:solidFill>
              </a:rPr>
              <a:t>expulsion or extraction from its mother of  a product of conception, </a:t>
            </a:r>
            <a:r>
              <a:rPr lang="en-US" sz="2800" i="1" dirty="0">
                <a:solidFill>
                  <a:schemeClr val="accent6">
                    <a:lumMod val="75000"/>
                  </a:schemeClr>
                </a:solidFill>
              </a:rPr>
              <a:t>irrespective of the duration of </a:t>
            </a:r>
            <a:r>
              <a:rPr lang="en-US" sz="2800" i="1" dirty="0" smtClean="0">
                <a:solidFill>
                  <a:schemeClr val="accent6">
                    <a:lumMod val="75000"/>
                  </a:schemeClr>
                </a:solidFill>
              </a:rPr>
              <a:t>pregnancy</a:t>
            </a:r>
            <a:endParaRPr lang="en-US" sz="2800" i="1" dirty="0">
              <a:solidFill>
                <a:schemeClr val="accent6">
                  <a:lumMod val="75000"/>
                </a:schemeClr>
              </a:solidFill>
            </a:endParaRPr>
          </a:p>
          <a:p>
            <a:pPr algn="just" eaLnBrk="1" fontAlgn="auto" hangingPunct="1">
              <a:lnSpc>
                <a:spcPct val="90000"/>
              </a:lnSpc>
              <a:spcBef>
                <a:spcPct val="0"/>
              </a:spcBef>
              <a:spcAft>
                <a:spcPts val="0"/>
              </a:spcAft>
              <a:buSzPct val="100000"/>
              <a:defRPr/>
            </a:pPr>
            <a:endParaRPr lang="en-US" sz="2800" dirty="0"/>
          </a:p>
          <a:p>
            <a:pPr algn="just" eaLnBrk="1" fontAlgn="auto" hangingPunct="1">
              <a:lnSpc>
                <a:spcPct val="90000"/>
              </a:lnSpc>
              <a:spcBef>
                <a:spcPct val="0"/>
              </a:spcBef>
              <a:spcAft>
                <a:spcPts val="0"/>
              </a:spcAft>
              <a:buSzPct val="100000"/>
              <a:defRPr/>
            </a:pPr>
            <a:r>
              <a:rPr lang="en-US" sz="2800" dirty="0"/>
              <a:t>T</a:t>
            </a:r>
            <a:r>
              <a:rPr lang="en-US" sz="2800" dirty="0" smtClean="0"/>
              <a:t>he </a:t>
            </a:r>
            <a:r>
              <a:rPr lang="en-US" sz="2800" dirty="0"/>
              <a:t>death is indicated by the fact that after such separation the fetus </a:t>
            </a:r>
            <a:r>
              <a:rPr lang="en-US" sz="2800" i="1" dirty="0">
                <a:latin typeface="Adobe Caslon Pro Bold" pitchFamily="18" charset="0"/>
              </a:rPr>
              <a:t>does not breathe nor show any other evidence of life</a:t>
            </a:r>
            <a:r>
              <a:rPr lang="en-US" sz="2800" dirty="0"/>
              <a:t>, such beating of the heart, pulsation of the umbilical cord, or definite movement of voluntary </a:t>
            </a:r>
            <a:r>
              <a:rPr lang="en-US" sz="2800" dirty="0" smtClean="0"/>
              <a:t>muscles</a:t>
            </a:r>
          </a:p>
          <a:p>
            <a:pPr algn="just" eaLnBrk="1" fontAlgn="auto" hangingPunct="1">
              <a:lnSpc>
                <a:spcPct val="90000"/>
              </a:lnSpc>
              <a:spcBef>
                <a:spcPct val="0"/>
              </a:spcBef>
              <a:spcAft>
                <a:spcPts val="0"/>
              </a:spcAft>
              <a:buSzPct val="100000"/>
              <a:defRPr/>
            </a:pPr>
            <a:endParaRPr lang="en-US" sz="2800" dirty="0" smtClean="0"/>
          </a:p>
          <a:p>
            <a:pPr algn="just" eaLnBrk="1" fontAlgn="auto" hangingPunct="1">
              <a:lnSpc>
                <a:spcPct val="90000"/>
              </a:lnSpc>
              <a:spcBef>
                <a:spcPct val="0"/>
              </a:spcBef>
              <a:spcAft>
                <a:spcPts val="0"/>
              </a:spcAft>
              <a:buSzPct val="100000"/>
              <a:defRPr/>
            </a:pPr>
            <a:endParaRPr lang="en-US" sz="2800"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758593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750"/>
                                        <p:tgtEl>
                                          <p:spTgt spid="38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4">
                                            <p:txEl>
                                              <p:pRg st="2" end="2"/>
                                            </p:txEl>
                                          </p:spTgt>
                                        </p:tgtEl>
                                        <p:attrNameLst>
                                          <p:attrName>style.visibility</p:attrName>
                                        </p:attrNameLst>
                                      </p:cBhvr>
                                      <p:to>
                                        <p:strVal val="visible"/>
                                      </p:to>
                                    </p:set>
                                    <p:animEffect transition="in" filter="fade">
                                      <p:cBhvr>
                                        <p:cTn id="12" dur="1000"/>
                                        <p:tgtEl>
                                          <p:spTgt spid="389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4">
                                            <p:txEl>
                                              <p:pRg st="4" end="4"/>
                                            </p:txEl>
                                          </p:spTgt>
                                        </p:tgtEl>
                                        <p:attrNameLst>
                                          <p:attrName>style.visibility</p:attrName>
                                        </p:attrNameLst>
                                      </p:cBhvr>
                                      <p:to>
                                        <p:strVal val="visible"/>
                                      </p:to>
                                    </p:set>
                                    <p:animEffect transition="in" filter="fade">
                                      <p:cBhvr>
                                        <p:cTn id="17" dur="1000"/>
                                        <p:tgtEl>
                                          <p:spTgt spid="389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200" dirty="0">
                <a:cs typeface="Trebuchet MS" pitchFamily="34" charset="0"/>
              </a:rPr>
              <a:t>Registrable Acts &amp; Vital Events</a:t>
            </a:r>
            <a:endParaRPr lang="en-US" sz="3200" dirty="0"/>
          </a:p>
        </p:txBody>
      </p:sp>
      <p:sp>
        <p:nvSpPr>
          <p:cNvPr id="6" name="Content Placeholder 5"/>
          <p:cNvSpPr>
            <a:spLocks noGrp="1"/>
          </p:cNvSpPr>
          <p:nvPr>
            <p:ph idx="1"/>
          </p:nvPr>
        </p:nvSpPr>
        <p:spPr/>
        <p:txBody>
          <a:bodyPr/>
          <a:lstStyle/>
          <a:p>
            <a:r>
              <a:rPr lang="en-US" altLang="en-US" sz="3200" dirty="0"/>
              <a:t>If the fetus has an intra-uterine life of less than seven months, it is not deemed born if it dies within twenty-four hours after its complete delivery from the maternal </a:t>
            </a:r>
            <a:r>
              <a:rPr lang="en-US" altLang="en-US" sz="3200" dirty="0" smtClean="0"/>
              <a:t>womb.</a:t>
            </a:r>
            <a:endParaRPr lang="en-PH" altLang="en-US" sz="3200" dirty="0"/>
          </a:p>
          <a:p>
            <a:endParaRPr lang="en-US" dirty="0"/>
          </a:p>
        </p:txBody>
      </p:sp>
      <p:grpSp>
        <p:nvGrpSpPr>
          <p:cNvPr id="4" name="Group 1"/>
          <p:cNvGrpSpPr>
            <a:grpSpLocks/>
          </p:cNvGrpSpPr>
          <p:nvPr/>
        </p:nvGrpSpPr>
        <p:grpSpPr bwMode="auto">
          <a:xfrm>
            <a:off x="5334000" y="6140450"/>
            <a:ext cx="4495800" cy="717550"/>
            <a:chOff x="152400" y="80946"/>
            <a:chExt cx="9448800" cy="717176"/>
          </a:xfrm>
        </p:grpSpPr>
        <p:pic>
          <p:nvPicPr>
            <p:cNvPr id="7" name="Picture 6"/>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8" name="Straight Connector 7"/>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9"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0"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69546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0770652"/>
              </p:ext>
            </p:extLst>
          </p:nvPr>
        </p:nvGraphicFramePr>
        <p:xfrm>
          <a:off x="685800" y="457200"/>
          <a:ext cx="8000999" cy="5143406"/>
        </p:xfrm>
        <a:graphic>
          <a:graphicData uri="http://schemas.openxmlformats.org/drawingml/2006/table">
            <a:tbl>
              <a:tblPr firstRow="1" firstCol="1" bandRow="1">
                <a:tableStyleId>{073A0DAA-6AF3-43AB-8588-CEC1D06C72B9}</a:tableStyleId>
              </a:tblPr>
              <a:tblGrid>
                <a:gridCol w="1600200"/>
                <a:gridCol w="1752600"/>
                <a:gridCol w="1859577"/>
                <a:gridCol w="2788622"/>
              </a:tblGrid>
              <a:tr h="914400">
                <a:tc>
                  <a:txBody>
                    <a:bodyPr/>
                    <a:lstStyle/>
                    <a:p>
                      <a:pPr marL="0" marR="0" algn="ctr">
                        <a:lnSpc>
                          <a:spcPct val="115000"/>
                        </a:lnSpc>
                        <a:spcBef>
                          <a:spcPts val="0"/>
                        </a:spcBef>
                        <a:spcAft>
                          <a:spcPts val="0"/>
                        </a:spcAft>
                      </a:pPr>
                      <a:r>
                        <a:rPr lang="en-US" sz="1600" dirty="0">
                          <a:effectLst/>
                        </a:rPr>
                        <a:t>With Intrauterine Life</a:t>
                      </a:r>
                      <a:endParaRPr lang="en-US" sz="1600" dirty="0">
                        <a:solidFill>
                          <a:schemeClr val="tx1"/>
                        </a:solidFill>
                        <a:effectLst/>
                        <a:latin typeface="Constantia"/>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600" dirty="0">
                          <a:effectLst/>
                        </a:rPr>
                        <a:t>Fetus lived less than 24 hours</a:t>
                      </a:r>
                      <a:endParaRPr lang="en-US" sz="1600" dirty="0">
                        <a:solidFill>
                          <a:schemeClr val="tx1"/>
                        </a:solidFill>
                        <a:effectLst/>
                        <a:latin typeface="Constantia"/>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600" dirty="0">
                          <a:effectLst/>
                        </a:rPr>
                        <a:t>Fetus lived more than 24 hours</a:t>
                      </a:r>
                      <a:endParaRPr lang="en-US" sz="1600" dirty="0">
                        <a:solidFill>
                          <a:schemeClr val="tx1"/>
                        </a:solidFill>
                        <a:effectLst/>
                        <a:latin typeface="Constantia"/>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Remarks</a:t>
                      </a:r>
                      <a:endParaRPr lang="en-US" sz="1600" dirty="0">
                        <a:solidFill>
                          <a:schemeClr val="tx1"/>
                        </a:solidFill>
                        <a:effectLst/>
                        <a:latin typeface="Constantia"/>
                        <a:ea typeface="Calibri"/>
                        <a:cs typeface="Times New Roman"/>
                      </a:endParaRPr>
                    </a:p>
                  </a:txBody>
                  <a:tcPr marL="68580" marR="68580" marT="0" marB="0">
                    <a:solidFill>
                      <a:schemeClr val="accent1">
                        <a:lumMod val="50000"/>
                      </a:schemeClr>
                    </a:solidFill>
                  </a:tcPr>
                </a:tc>
              </a:tr>
              <a:tr h="1417296">
                <a:tc rowSpan="2">
                  <a:txBody>
                    <a:bodyPr/>
                    <a:lstStyle/>
                    <a:p>
                      <a:pPr marL="0" marR="0" algn="just">
                        <a:lnSpc>
                          <a:spcPct val="115000"/>
                        </a:lnSpc>
                        <a:spcBef>
                          <a:spcPts val="0"/>
                        </a:spcBef>
                        <a:spcAft>
                          <a:spcPts val="0"/>
                        </a:spcAft>
                      </a:pPr>
                      <a:r>
                        <a:rPr lang="en-US" sz="1400" dirty="0">
                          <a:effectLst/>
                        </a:rPr>
                        <a:t> </a:t>
                      </a:r>
                    </a:p>
                    <a:p>
                      <a:pPr marL="0" marR="0" algn="just">
                        <a:lnSpc>
                          <a:spcPct val="115000"/>
                        </a:lnSpc>
                        <a:spcBef>
                          <a:spcPts val="0"/>
                        </a:spcBef>
                        <a:spcAft>
                          <a:spcPts val="0"/>
                        </a:spcAft>
                      </a:pPr>
                      <a:r>
                        <a:rPr lang="en-US" sz="1400" dirty="0">
                          <a:effectLst/>
                        </a:rPr>
                        <a:t> </a:t>
                      </a:r>
                    </a:p>
                    <a:p>
                      <a:pPr marL="0" marR="0" algn="just">
                        <a:lnSpc>
                          <a:spcPct val="115000"/>
                        </a:lnSpc>
                        <a:spcBef>
                          <a:spcPts val="0"/>
                        </a:spcBef>
                        <a:spcAft>
                          <a:spcPts val="0"/>
                        </a:spcAft>
                      </a:pPr>
                      <a:r>
                        <a:rPr lang="en-US" sz="1400" dirty="0">
                          <a:effectLst/>
                        </a:rPr>
                        <a:t> </a:t>
                      </a:r>
                    </a:p>
                    <a:p>
                      <a:pPr marL="0" marR="0" algn="just">
                        <a:lnSpc>
                          <a:spcPct val="115000"/>
                        </a:lnSpc>
                        <a:spcBef>
                          <a:spcPts val="0"/>
                        </a:spcBef>
                        <a:spcAft>
                          <a:spcPts val="0"/>
                        </a:spcAft>
                      </a:pPr>
                      <a:r>
                        <a:rPr lang="en-US" sz="1400" dirty="0">
                          <a:effectLst/>
                        </a:rPr>
                        <a:t> </a:t>
                      </a:r>
                    </a:p>
                    <a:p>
                      <a:pPr marL="0" marR="0" algn="just">
                        <a:lnSpc>
                          <a:spcPct val="115000"/>
                        </a:lnSpc>
                        <a:spcBef>
                          <a:spcPts val="0"/>
                        </a:spcBef>
                        <a:spcAft>
                          <a:spcPts val="0"/>
                        </a:spcAft>
                      </a:pPr>
                      <a:r>
                        <a:rPr lang="en-US" sz="1400" dirty="0">
                          <a:effectLst/>
                        </a:rPr>
                        <a:t>Less than seven (7) months</a:t>
                      </a:r>
                      <a:endParaRPr lang="en-US" sz="1400" dirty="0">
                        <a:solidFill>
                          <a:schemeClr val="tx1"/>
                        </a:solidFill>
                        <a:effectLst/>
                        <a:latin typeface="Constantia"/>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smtClean="0">
                          <a:effectLst/>
                        </a:rPr>
                        <a:t≯</a:t>
                      </a:r>
                      <a:endParaRPr lang="en-US" sz="1400" dirty="0">
                        <a:solidFill>
                          <a:schemeClr val="tx1"/>
                        </a:solidFill>
                        <a:effectLst/>
                        <a:latin typeface="Constantia"/>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effectLst/>
                        </a:rPr>
                        <a:t>  </a:t>
                      </a:r>
                      <a:endParaRPr lang="en-US" sz="1400" dirty="0">
                        <a:solidFill>
                          <a:schemeClr val="tx1"/>
                        </a:solidFill>
                        <a:effectLst/>
                        <a:latin typeface="Constantia"/>
                        <a:ea typeface="Calibri"/>
                        <a:cs typeface="Times New Roman"/>
                      </a:endParaRPr>
                    </a:p>
                  </a:txBody>
                  <a:tcPr marL="68580" marR="68580" marT="0" marB="0"/>
                </a:tc>
                <a:tc>
                  <a:txBody>
                    <a:bodyPr/>
                    <a:lstStyle/>
                    <a:p>
                      <a:pPr marL="0" marR="0" algn="just">
                        <a:lnSpc>
                          <a:spcPct val="115000"/>
                        </a:lnSpc>
                        <a:spcBef>
                          <a:spcPts val="600"/>
                        </a:spcBef>
                        <a:spcAft>
                          <a:spcPts val="0"/>
                        </a:spcAft>
                      </a:pPr>
                      <a:r>
                        <a:rPr lang="en-US" sz="1400" dirty="0">
                          <a:effectLst/>
                        </a:rPr>
                        <a:t>Accomplish COLB and COD, two (2) copies each with remarks “For statistical purposes”. </a:t>
                      </a:r>
                    </a:p>
                    <a:p>
                      <a:pPr marL="0" marR="0" algn="just">
                        <a:lnSpc>
                          <a:spcPct val="115000"/>
                        </a:lnSpc>
                        <a:spcBef>
                          <a:spcPts val="600"/>
                        </a:spcBef>
                        <a:spcAft>
                          <a:spcPts val="0"/>
                        </a:spcAft>
                      </a:pPr>
                      <a:r>
                        <a:rPr lang="en-US" sz="1400" dirty="0">
                          <a:effectLst/>
                        </a:rPr>
                        <a:t>One copy each for LCR and CRG </a:t>
                      </a:r>
                      <a:endParaRPr lang="en-US" sz="1400" dirty="0">
                        <a:solidFill>
                          <a:schemeClr val="tx1"/>
                        </a:solidFill>
                        <a:effectLst/>
                        <a:latin typeface="Constantia"/>
                        <a:ea typeface="Calibri"/>
                        <a:cs typeface="Times New Roman"/>
                      </a:endParaRPr>
                    </a:p>
                  </a:txBody>
                  <a:tcPr marL="68580" marR="68580" marT="0" marB="0"/>
                </a:tc>
              </a:tr>
              <a:tr h="1405855">
                <a:tc vMerge="1">
                  <a:txBody>
                    <a:bodyPr/>
                    <a:lstStyle/>
                    <a:p>
                      <a:endParaRPr lang="en-US"/>
                    </a:p>
                  </a:txBody>
                  <a:tcPr/>
                </a:tc>
                <a:tc>
                  <a:txBody>
                    <a:bodyPr/>
                    <a:lstStyle/>
                    <a:p>
                      <a:pPr marL="0" marR="0" algn="just">
                        <a:lnSpc>
                          <a:spcPct val="115000"/>
                        </a:lnSpc>
                        <a:spcBef>
                          <a:spcPts val="0"/>
                        </a:spcBef>
                        <a:spcAft>
                          <a:spcPts val="0"/>
                        </a:spcAft>
                      </a:pPr>
                      <a:r>
                        <a:rPr lang="en-US" sz="1400">
                          <a:effectLst/>
                        </a:rPr>
                        <a:t>  </a:t>
                      </a:r>
                      <a:endParaRPr lang="en-US" sz="1400">
                        <a:solidFill>
                          <a:schemeClr val="tx1"/>
                        </a:solidFill>
                        <a:effectLst/>
                        <a:latin typeface="Constant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a:t>
                      </a:r>
                    </a:p>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onstantia"/>
                        <a:ea typeface="Calibri"/>
                        <a:cs typeface="Times New Roman"/>
                      </a:endParaRPr>
                    </a:p>
                  </a:txBody>
                  <a:tcPr marL="68580" marR="68580" marT="0" marB="0"/>
                </a:tc>
                <a:tc>
                  <a:txBody>
                    <a:bodyPr/>
                    <a:lstStyle/>
                    <a:p>
                      <a:pPr marL="0" marR="0" algn="just">
                        <a:lnSpc>
                          <a:spcPct val="115000"/>
                        </a:lnSpc>
                        <a:spcBef>
                          <a:spcPts val="600"/>
                        </a:spcBef>
                        <a:spcAft>
                          <a:spcPts val="0"/>
                        </a:spcAft>
                      </a:pPr>
                      <a:r>
                        <a:rPr lang="en-US" sz="1400" dirty="0">
                          <a:effectLst/>
                        </a:rPr>
                        <a:t>Accomplish four (4) copies and register </a:t>
                      </a:r>
                    </a:p>
                    <a:p>
                      <a:pPr marL="0" marR="0" algn="just">
                        <a:lnSpc>
                          <a:spcPct val="115000"/>
                        </a:lnSpc>
                        <a:spcBef>
                          <a:spcPts val="600"/>
                        </a:spcBef>
                        <a:spcAft>
                          <a:spcPts val="0"/>
                        </a:spcAft>
                      </a:pPr>
                      <a:r>
                        <a:rPr lang="en-US" sz="1400" dirty="0">
                          <a:effectLst/>
                        </a:rPr>
                        <a:t>(one copy each for the registrant, CRG, C/MCR, attendant at death) </a:t>
                      </a:r>
                      <a:endParaRPr lang="en-US" sz="1400" dirty="0">
                        <a:solidFill>
                          <a:schemeClr val="tx1"/>
                        </a:solidFill>
                        <a:effectLst/>
                        <a:latin typeface="Constantia"/>
                        <a:ea typeface="Calibri"/>
                        <a:cs typeface="Times New Roman"/>
                      </a:endParaRPr>
                    </a:p>
                  </a:txBody>
                  <a:tcPr marL="68580" marR="68580" marT="0" marB="0"/>
                </a:tc>
              </a:tr>
              <a:tr h="1405855">
                <a:tc>
                  <a:txBody>
                    <a:bodyPr/>
                    <a:lstStyle/>
                    <a:p>
                      <a:pPr marL="0" marR="0" algn="just">
                        <a:lnSpc>
                          <a:spcPct val="115000"/>
                        </a:lnSpc>
                        <a:spcBef>
                          <a:spcPts val="0"/>
                        </a:spcBef>
                        <a:spcAft>
                          <a:spcPts val="0"/>
                        </a:spcAft>
                      </a:pPr>
                      <a:r>
                        <a:rPr lang="en-US" sz="1400" dirty="0">
                          <a:effectLst/>
                        </a:rPr>
                        <a:t> </a:t>
                      </a:r>
                    </a:p>
                    <a:p>
                      <a:pPr marL="0" marR="0" algn="just">
                        <a:lnSpc>
                          <a:spcPct val="115000"/>
                        </a:lnSpc>
                        <a:spcBef>
                          <a:spcPts val="0"/>
                        </a:spcBef>
                        <a:spcAft>
                          <a:spcPts val="0"/>
                        </a:spcAft>
                      </a:pPr>
                      <a:r>
                        <a:rPr lang="en-US" sz="1400" dirty="0">
                          <a:effectLst/>
                        </a:rPr>
                        <a:t>More than seven (7) months</a:t>
                      </a:r>
                      <a:endParaRPr lang="en-US" sz="1400" dirty="0">
                        <a:solidFill>
                          <a:schemeClr val="tx1"/>
                        </a:solidFill>
                        <a:effectLst/>
                        <a:latin typeface="Constantia"/>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a:effectLst/>
                        </a:rPr>
                        <a:t> </a:t>
                      </a:r>
                    </a:p>
                    <a:p>
                      <a:pPr marL="0" marR="0" algn="ctr">
                        <a:lnSpc>
                          <a:spcPct val="115000"/>
                        </a:lnSpc>
                        <a:spcBef>
                          <a:spcPts val="0"/>
                        </a:spcBef>
                        <a:spcAft>
                          <a:spcPts val="0"/>
                        </a:spcAft>
                      </a:pPr>
                      <a:r>
                        <a:rPr lang="en-US" sz="1400">
                          <a:effectLst/>
                        </a:rPr>
                        <a:t> </a:t>
                      </a:r>
                    </a:p>
                    <a:p>
                      <a:pPr marL="0" marR="0" algn="ctr">
                        <a:lnSpc>
                          <a:spcPct val="115000"/>
                        </a:lnSpc>
                        <a:spcBef>
                          <a:spcPts val="0"/>
                        </a:spcBef>
                        <a:spcAft>
                          <a:spcPts val="0"/>
                        </a:spcAft>
                      </a:pPr>
                      <a:r>
                        <a:rPr lang="en-US" sz="1400">
                          <a:effectLst/>
                        </a:rPr>
                        <a:t≯̸</a:t>
                      </a:r>
                    </a:p>
                    <a:p>
                      <a:pPr marL="0" marR="0" algn="ctr">
                        <a:lnSpc>
                          <a:spcPct val="115000"/>
                        </a:lnSpc>
                        <a:spcBef>
                          <a:spcPts val="0"/>
                        </a:spcBef>
                        <a:spcAft>
                          <a:spcPts val="0"/>
                        </a:spcAft>
                      </a:pPr>
                      <a:r>
                        <a:rPr lang="en-US" sz="1400">
                          <a:effectLst/>
                        </a:rPr>
                        <a:t> </a:t>
                      </a:r>
                      <a:endParaRPr lang="en-US" sz="1400">
                        <a:solidFill>
                          <a:schemeClr val="tx1"/>
                        </a:solidFill>
                        <a:effectLst/>
                        <a:latin typeface="Constantia"/>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 </a:t>
                      </a:r>
                    </a:p>
                    <a:p>
                      <a:pPr marL="0" marR="0" algn="ctr">
                        <a:lnSpc>
                          <a:spcPct val="115000"/>
                        </a:lnSpc>
                        <a:spcBef>
                          <a:spcPts val="0"/>
                        </a:spcBef>
                        <a:spcAft>
                          <a:spcPts val="0"/>
                        </a:spcAft>
                      </a:pPr>
                      <a:r>
                        <a:rPr lang="en-US" sz="1400">
                          <a:effectLst/>
                        </a:rPr>
                        <a:t> </a:t>
                      </a:r>
                    </a:p>
                    <a:p>
                      <a:pPr marL="0" marR="0" algn="ctr">
                        <a:lnSpc>
                          <a:spcPct val="115000"/>
                        </a:lnSpc>
                        <a:spcBef>
                          <a:spcPts val="0"/>
                        </a:spcBef>
                        <a:spcAft>
                          <a:spcPts val="0"/>
                        </a:spcAft>
                      </a:pPr>
                      <a:r>
                        <a:rPr lang="en-US" sz="1400">
                          <a:effectLst/>
                        </a:rPr>
                        <a:t≯̸</a:t>
                      </a:r>
                      <a:endParaRPr lang="en-US" sz="1400">
                        <a:solidFill>
                          <a:schemeClr val="tx1"/>
                        </a:solidFill>
                        <a:effectLst/>
                        <a:latin typeface="Constantia"/>
                        <a:ea typeface="Calibri"/>
                        <a:cs typeface="Times New Roman"/>
                      </a:endParaRPr>
                    </a:p>
                  </a:txBody>
                  <a:tcPr marL="68580" marR="68580" marT="0" marB="0"/>
                </a:tc>
                <a:tc>
                  <a:txBody>
                    <a:bodyPr/>
                    <a:lstStyle/>
                    <a:p>
                      <a:pPr marL="0" marR="0" algn="just">
                        <a:lnSpc>
                          <a:spcPct val="115000"/>
                        </a:lnSpc>
                        <a:spcBef>
                          <a:spcPts val="600"/>
                        </a:spcBef>
                        <a:spcAft>
                          <a:spcPts val="0"/>
                        </a:spcAft>
                      </a:pPr>
                      <a:r>
                        <a:rPr lang="en-US" sz="1400" dirty="0">
                          <a:effectLst/>
                        </a:rPr>
                        <a:t>Accomplish four (4) copies and register </a:t>
                      </a:r>
                    </a:p>
                    <a:p>
                      <a:pPr marL="0" marR="0" algn="just">
                        <a:lnSpc>
                          <a:spcPct val="115000"/>
                        </a:lnSpc>
                        <a:spcBef>
                          <a:spcPts val="600"/>
                        </a:spcBef>
                        <a:spcAft>
                          <a:spcPts val="0"/>
                        </a:spcAft>
                      </a:pPr>
                      <a:r>
                        <a:rPr lang="en-US" sz="1400" dirty="0">
                          <a:effectLst/>
                        </a:rPr>
                        <a:t>(one copy each for the registrant, CRG, C/MCR, attendant at death) </a:t>
                      </a:r>
                      <a:endParaRPr lang="en-US" sz="1400" dirty="0">
                        <a:solidFill>
                          <a:schemeClr val="tx1"/>
                        </a:solidFill>
                        <a:effectLst/>
                        <a:latin typeface="Constantia"/>
                        <a:ea typeface="Calibri"/>
                        <a:cs typeface="Times New Roman"/>
                      </a:endParaRPr>
                    </a:p>
                  </a:txBody>
                  <a:tcPr marL="68580" marR="68580" marT="0" marB="0"/>
                </a:tc>
              </a:tr>
            </a:tbl>
          </a:graphicData>
        </a:graphic>
      </p:graphicFrame>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669450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4742" y="76200"/>
            <a:ext cx="8932985" cy="703385"/>
          </a:xfrm>
        </p:spPr>
        <p:txBody>
          <a:bodyPr/>
          <a:lstStyle/>
          <a:p>
            <a:pPr algn="ctr" eaLnBrk="1" hangingPunct="1"/>
            <a:r>
              <a:rPr lang="en-US" altLang="en-US" sz="3200" b="1" dirty="0"/>
              <a:t>Persons Responsible to Report the Event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01291627"/>
              </p:ext>
            </p:extLst>
          </p:nvPr>
        </p:nvGraphicFramePr>
        <p:xfrm>
          <a:off x="228600" y="1636835"/>
          <a:ext cx="8686800" cy="4220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838200"/>
            <a:ext cx="9144000" cy="140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0" hangingPunct="0">
              <a:defRPr/>
            </a:pPr>
            <a:endParaRPr lang="en-US" sz="3600" b="1" i="1">
              <a:solidFill>
                <a:srgbClr val="FFFFFF"/>
              </a:solidFill>
            </a:endParaRPr>
          </a:p>
        </p:txBody>
      </p:sp>
      <p:sp>
        <p:nvSpPr>
          <p:cNvPr id="30725" name="TextBox 5"/>
          <p:cNvSpPr txBox="1">
            <a:spLocks noChangeArrowheads="1"/>
          </p:cNvSpPr>
          <p:nvPr/>
        </p:nvSpPr>
        <p:spPr bwMode="auto">
          <a:xfrm>
            <a:off x="3397827" y="1143000"/>
            <a:ext cx="2438400" cy="887935"/>
          </a:xfrm>
          <a:prstGeom prst="rect">
            <a:avLst/>
          </a:prstGeom>
          <a:solidFill>
            <a:schemeClr val="accent1">
              <a:lumMod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algn="ctr" rtl="1" fontAlgn="base">
              <a:spcBef>
                <a:spcPct val="0"/>
              </a:spcBef>
              <a:spcAft>
                <a:spcPct val="0"/>
              </a:spcAft>
              <a:buClrTx/>
              <a:buFontTx/>
              <a:buNone/>
            </a:pPr>
            <a:r>
              <a:rPr lang="en-US" altLang="en-US" sz="2585" b="1" dirty="0">
                <a:solidFill>
                  <a:schemeClr val="bg1"/>
                </a:solidFill>
                <a:latin typeface="Century" pitchFamily="18" charset="0"/>
              </a:rPr>
              <a:t>Death/Fetal Death</a:t>
            </a:r>
          </a:p>
        </p:txBody>
      </p:sp>
      <p:grpSp>
        <p:nvGrpSpPr>
          <p:cNvPr id="6" name="Group 1"/>
          <p:cNvGrpSpPr>
            <a:grpSpLocks/>
          </p:cNvGrpSpPr>
          <p:nvPr/>
        </p:nvGrpSpPr>
        <p:grpSpPr bwMode="auto">
          <a:xfrm>
            <a:off x="5334000" y="6140450"/>
            <a:ext cx="4495800" cy="717550"/>
            <a:chOff x="152400" y="80946"/>
            <a:chExt cx="9448800" cy="717176"/>
          </a:xfrm>
        </p:grpSpPr>
        <p:pic>
          <p:nvPicPr>
            <p:cNvPr id="7" name="Picture 6"/>
            <p:cNvPicPr>
              <a:picLocks noChangeAspect="1" noChangeArrowheads="1"/>
            </p:cNvPicPr>
            <p:nvPr/>
          </p:nvPicPr>
          <p:blipFill>
            <a:blip r:embed="rId7" cstate="print"/>
            <a:srcRect/>
            <a:stretch>
              <a:fillRect/>
            </a:stretch>
          </p:blipFill>
          <p:spPr bwMode="auto">
            <a:xfrm>
              <a:off x="152400" y="80946"/>
              <a:ext cx="608295" cy="676835"/>
            </a:xfrm>
            <a:prstGeom prst="rect">
              <a:avLst/>
            </a:prstGeom>
            <a:noFill/>
            <a:ln w="9525">
              <a:noFill/>
              <a:miter lim="800000"/>
              <a:headEnd/>
              <a:tailEnd/>
            </a:ln>
          </p:spPr>
        </p:pic>
        <p:cxnSp>
          <p:nvCxnSpPr>
            <p:cNvPr id="8" name="Straight Connector 7"/>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9"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0"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30008813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0677" y="404664"/>
            <a:ext cx="9003323" cy="703385"/>
          </a:xfrm>
        </p:spPr>
        <p:txBody>
          <a:bodyPr/>
          <a:lstStyle/>
          <a:p>
            <a:pPr algn="ctr" eaLnBrk="1" hangingPunct="1"/>
            <a:r>
              <a:rPr lang="en-US" altLang="en-US" b="1" dirty="0"/>
              <a:t>Flow of Submission of Document </a:t>
            </a: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2438662905"/>
              </p:ext>
            </p:extLst>
          </p:nvPr>
        </p:nvGraphicFramePr>
        <p:xfrm>
          <a:off x="685800" y="1881554"/>
          <a:ext cx="7467600" cy="417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1318846"/>
            <a:ext cx="9144000" cy="140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0" hangingPunct="0">
              <a:defRPr/>
            </a:pPr>
            <a:endParaRPr lang="en-US" sz="3600" b="1" i="1">
              <a:solidFill>
                <a:srgbClr val="FFFFFF"/>
              </a:solidFill>
            </a:endParaRPr>
          </a:p>
        </p:txBody>
      </p:sp>
      <p:sp>
        <p:nvSpPr>
          <p:cNvPr id="31749" name="TextBox 12"/>
          <p:cNvSpPr txBox="1">
            <a:spLocks noChangeArrowheads="1"/>
          </p:cNvSpPr>
          <p:nvPr/>
        </p:nvSpPr>
        <p:spPr bwMode="auto">
          <a:xfrm>
            <a:off x="3352800" y="1563566"/>
            <a:ext cx="1905000" cy="88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algn="ctr" rtl="1" fontAlgn="base">
              <a:spcBef>
                <a:spcPct val="0"/>
              </a:spcBef>
              <a:spcAft>
                <a:spcPct val="0"/>
              </a:spcAft>
              <a:buClrTx/>
              <a:buFontTx/>
              <a:buNone/>
            </a:pPr>
            <a:r>
              <a:rPr lang="en-US" altLang="en-US" sz="2585" b="1" i="1">
                <a:solidFill>
                  <a:srgbClr val="000000"/>
                </a:solidFill>
                <a:latin typeface="Calibri" panose="020F0502020204030204" pitchFamily="34" charset="0"/>
              </a:rPr>
              <a:t>in 15/30</a:t>
            </a:r>
          </a:p>
          <a:p>
            <a:pPr algn="ctr" rtl="1" fontAlgn="base">
              <a:spcBef>
                <a:spcPct val="0"/>
              </a:spcBef>
              <a:spcAft>
                <a:spcPct val="0"/>
              </a:spcAft>
              <a:buClrTx/>
              <a:buFontTx/>
              <a:buNone/>
            </a:pPr>
            <a:r>
              <a:rPr lang="en-US" altLang="en-US" sz="2585" b="1" i="1">
                <a:solidFill>
                  <a:srgbClr val="000000"/>
                </a:solidFill>
                <a:latin typeface="Calibri" panose="020F0502020204030204" pitchFamily="34" charset="0"/>
              </a:rPr>
              <a:t> days</a:t>
            </a:r>
          </a:p>
        </p:txBody>
      </p:sp>
      <p:sp>
        <p:nvSpPr>
          <p:cNvPr id="31750" name="TextBox 13"/>
          <p:cNvSpPr txBox="1">
            <a:spLocks noChangeArrowheads="1"/>
          </p:cNvSpPr>
          <p:nvPr/>
        </p:nvSpPr>
        <p:spPr bwMode="auto">
          <a:xfrm>
            <a:off x="6897566" y="3499339"/>
            <a:ext cx="20940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algn="ctr" rtl="1" fontAlgn="base">
              <a:spcBef>
                <a:spcPct val="0"/>
              </a:spcBef>
              <a:spcAft>
                <a:spcPct val="0"/>
              </a:spcAft>
              <a:buClrTx/>
              <a:buFontTx/>
              <a:buNone/>
            </a:pPr>
            <a:r>
              <a:rPr lang="en-US" altLang="en-US" sz="2400" b="1" i="1">
                <a:solidFill>
                  <a:srgbClr val="000000"/>
                </a:solidFill>
                <a:latin typeface="Calibri" panose="020F0502020204030204" pitchFamily="34" charset="0"/>
              </a:rPr>
              <a:t>10th day after ref. mo.</a:t>
            </a:r>
          </a:p>
        </p:txBody>
      </p:sp>
      <p:sp>
        <p:nvSpPr>
          <p:cNvPr id="31751" name="TextBox 14"/>
          <p:cNvSpPr txBox="1">
            <a:spLocks noChangeArrowheads="1"/>
          </p:cNvSpPr>
          <p:nvPr/>
        </p:nvSpPr>
        <p:spPr bwMode="auto">
          <a:xfrm>
            <a:off x="3352800" y="4062047"/>
            <a:ext cx="236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algn="ctr" rtl="1" fontAlgn="base">
              <a:spcBef>
                <a:spcPct val="0"/>
              </a:spcBef>
              <a:spcAft>
                <a:spcPct val="0"/>
              </a:spcAft>
              <a:buClrTx/>
              <a:buFontTx/>
              <a:buNone/>
            </a:pPr>
            <a:r>
              <a:rPr lang="en-US" altLang="en-US" b="1" i="1" dirty="0">
                <a:solidFill>
                  <a:srgbClr val="000000"/>
                </a:solidFill>
                <a:latin typeface="Calibri" panose="020F0502020204030204" pitchFamily="34" charset="0"/>
              </a:rPr>
              <a:t>6th week after ref. mo.</a:t>
            </a:r>
          </a:p>
        </p:txBody>
      </p:sp>
      <p:grpSp>
        <p:nvGrpSpPr>
          <p:cNvPr id="8" name="Group 1"/>
          <p:cNvGrpSpPr>
            <a:grpSpLocks/>
          </p:cNvGrpSpPr>
          <p:nvPr/>
        </p:nvGrpSpPr>
        <p:grpSpPr bwMode="auto">
          <a:xfrm>
            <a:off x="5334000" y="6140450"/>
            <a:ext cx="4495800" cy="717550"/>
            <a:chOff x="152400" y="80946"/>
            <a:chExt cx="9448800" cy="717176"/>
          </a:xfrm>
        </p:grpSpPr>
        <p:pic>
          <p:nvPicPr>
            <p:cNvPr id="9" name="Picture 8"/>
            <p:cNvPicPr>
              <a:picLocks noChangeAspect="1" noChangeArrowheads="1"/>
            </p:cNvPicPr>
            <p:nvPr/>
          </p:nvPicPr>
          <p:blipFill>
            <a:blip r:embed="rId7" cstate="print"/>
            <a:srcRect/>
            <a:stretch>
              <a:fillRect/>
            </a:stretch>
          </p:blipFill>
          <p:spPr bwMode="auto">
            <a:xfrm>
              <a:off x="152400" y="80946"/>
              <a:ext cx="608295" cy="676835"/>
            </a:xfrm>
            <a:prstGeom prst="rect">
              <a:avLst/>
            </a:prstGeom>
            <a:noFill/>
            <a:ln w="9525">
              <a:noFill/>
              <a:miter lim="800000"/>
              <a:headEnd/>
              <a:tailEnd/>
            </a:ln>
          </p:spPr>
        </p:pic>
        <p:cxnSp>
          <p:nvCxnSpPr>
            <p:cNvPr id="10" name="Straight Connector 9"/>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3"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09560929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a:xfrm>
            <a:off x="381000" y="354528"/>
            <a:ext cx="8763000" cy="538609"/>
          </a:xfrm>
        </p:spPr>
        <p:txBody>
          <a:bodyPr>
            <a:spAutoFit/>
          </a:bodyPr>
          <a:lstStyle/>
          <a:p>
            <a:pPr algn="ctr" eaLnBrk="1" hangingPunct="1"/>
            <a:r>
              <a:rPr lang="en-US" altLang="en-US" b="1" dirty="0">
                <a:ea typeface="Trebuchet MS" panose="020B0603020202020204" pitchFamily="34" charset="0"/>
                <a:cs typeface="Trebuchet MS" panose="020B0603020202020204" pitchFamily="34" charset="0"/>
              </a:rPr>
              <a:t> </a:t>
            </a:r>
            <a:r>
              <a:rPr lang="en-US" altLang="en-US" sz="3200" b="1" dirty="0">
                <a:ea typeface="Trebuchet MS" panose="020B0603020202020204" pitchFamily="34" charset="0"/>
                <a:cs typeface="Trebuchet MS" panose="020B0603020202020204" pitchFamily="34" charset="0"/>
              </a:rPr>
              <a:t>Delayed Registration</a:t>
            </a:r>
          </a:p>
        </p:txBody>
      </p:sp>
      <p:sp>
        <p:nvSpPr>
          <p:cNvPr id="110594" name="Rectangle 2"/>
          <p:cNvSpPr>
            <a:spLocks noGrp="1" noChangeArrowheads="1"/>
          </p:cNvSpPr>
          <p:nvPr>
            <p:ph idx="1"/>
          </p:nvPr>
        </p:nvSpPr>
        <p:spPr>
          <a:xfrm>
            <a:off x="609600" y="1268760"/>
            <a:ext cx="7924800" cy="4692424"/>
          </a:xfrm>
        </p:spPr>
        <p:txBody>
          <a:bodyPr rtlCol="0">
            <a:noAutofit/>
          </a:bodyPr>
          <a:lstStyle/>
          <a:p>
            <a:pPr marL="0" indent="0" algn="just" eaLnBrk="1" fontAlgn="auto" hangingPunct="1">
              <a:spcBef>
                <a:spcPct val="0"/>
              </a:spcBef>
              <a:spcAft>
                <a:spcPts val="0"/>
              </a:spcAft>
              <a:buClr>
                <a:schemeClr val="tx1">
                  <a:lumMod val="75000"/>
                  <a:lumOff val="25000"/>
                </a:schemeClr>
              </a:buClr>
              <a:buNone/>
              <a:defRPr/>
            </a:pPr>
            <a:r>
              <a:rPr lang="en-US" sz="2800" dirty="0"/>
              <a:t>Registration of death beyond the 30–day period shall be considered for delayed registration, and shall be accepted only if the procedures and requirements are observed and complied with</a:t>
            </a:r>
            <a:r>
              <a:rPr lang="en-US" sz="2800" dirty="0" smtClean="0"/>
              <a:t>.</a:t>
            </a:r>
            <a:endParaRPr lang="en-US" sz="2800"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20945285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a:xfrm>
            <a:off x="381000" y="246806"/>
            <a:ext cx="8763000" cy="754053"/>
          </a:xfrm>
        </p:spPr>
        <p:txBody>
          <a:bodyPr>
            <a:spAutoFit/>
          </a:bodyPr>
          <a:lstStyle/>
          <a:p>
            <a:pPr algn="ctr" eaLnBrk="1" hangingPunct="1"/>
            <a:r>
              <a:rPr lang="en-US" altLang="en-US" b="1" dirty="0">
                <a:ea typeface="Trebuchet MS" panose="020B0603020202020204" pitchFamily="34" charset="0"/>
                <a:cs typeface="Trebuchet MS" panose="020B0603020202020204" pitchFamily="34" charset="0"/>
              </a:rPr>
              <a:t> Delayed Registration</a:t>
            </a:r>
          </a:p>
        </p:txBody>
      </p:sp>
      <p:sp>
        <p:nvSpPr>
          <p:cNvPr id="110594" name="Rectangle 2"/>
          <p:cNvSpPr>
            <a:spLocks noGrp="1" noChangeArrowheads="1"/>
          </p:cNvSpPr>
          <p:nvPr>
            <p:ph idx="1"/>
          </p:nvPr>
        </p:nvSpPr>
        <p:spPr>
          <a:xfrm>
            <a:off x="304800" y="1066800"/>
            <a:ext cx="8264769" cy="4730237"/>
          </a:xfrm>
        </p:spPr>
        <p:txBody>
          <a:bodyPr rtlCol="0">
            <a:noAutofit/>
          </a:bodyPr>
          <a:lstStyle/>
          <a:p>
            <a:pPr marL="0" indent="0" algn="just" eaLnBrk="1" fontAlgn="auto" hangingPunct="1">
              <a:spcBef>
                <a:spcPct val="0"/>
              </a:spcBef>
              <a:spcAft>
                <a:spcPts val="0"/>
              </a:spcAft>
              <a:buClr>
                <a:schemeClr val="tx1">
                  <a:lumMod val="75000"/>
                  <a:lumOff val="25000"/>
                </a:schemeClr>
              </a:buClr>
              <a:buNone/>
              <a:defRPr/>
            </a:pPr>
            <a:r>
              <a:rPr lang="en-US" sz="2800" b="1" dirty="0" smtClean="0"/>
              <a:t>Requirements:</a:t>
            </a:r>
            <a:endParaRPr lang="en-US" sz="2800" b="1" dirty="0"/>
          </a:p>
          <a:p>
            <a:pPr marL="561433" indent="-457200" algn="just" eaLnBrk="1" fontAlgn="auto" hangingPunct="1">
              <a:spcBef>
                <a:spcPct val="0"/>
              </a:spcBef>
              <a:spcAft>
                <a:spcPts val="0"/>
              </a:spcAft>
              <a:buSzPct val="100000"/>
              <a:buFont typeface="Arial" panose="020B0604020202020204" pitchFamily="34" charset="0"/>
              <a:buChar char="•"/>
              <a:defRPr/>
            </a:pPr>
            <a:r>
              <a:rPr lang="en-US" sz="2800" dirty="0"/>
              <a:t>Four copies of COD accomplished correctly and </a:t>
            </a:r>
            <a:r>
              <a:rPr lang="en-US" sz="2800" dirty="0" smtClean="0"/>
              <a:t>completely</a:t>
            </a:r>
          </a:p>
          <a:p>
            <a:pPr marL="104233" indent="0" algn="just" eaLnBrk="1" fontAlgn="auto" hangingPunct="1">
              <a:spcBef>
                <a:spcPct val="0"/>
              </a:spcBef>
              <a:spcAft>
                <a:spcPts val="0"/>
              </a:spcAft>
              <a:buSzPct val="100000"/>
              <a:buNone/>
              <a:defRPr/>
            </a:pPr>
            <a:endParaRPr lang="en-US" sz="2800" dirty="0"/>
          </a:p>
          <a:p>
            <a:pPr marL="561433" indent="-457200" algn="just" eaLnBrk="1" fontAlgn="auto" hangingPunct="1">
              <a:spcBef>
                <a:spcPct val="0"/>
              </a:spcBef>
              <a:spcAft>
                <a:spcPts val="0"/>
              </a:spcAft>
              <a:buSzPct val="100000"/>
              <a:buFont typeface="Arial" panose="020B0604020202020204" pitchFamily="34" charset="0"/>
              <a:buChar char="•"/>
              <a:defRPr/>
            </a:pPr>
            <a:r>
              <a:rPr lang="en-US" sz="2800" dirty="0" smtClean="0"/>
              <a:t>Affidavit </a:t>
            </a:r>
            <a:r>
              <a:rPr lang="en-US" sz="2800" dirty="0"/>
              <a:t>for delayed registration which shall be executed by the </a:t>
            </a:r>
            <a:r>
              <a:rPr lang="en-US" sz="2800" dirty="0" smtClean="0"/>
              <a:t>hospital/clinic </a:t>
            </a:r>
            <a:r>
              <a:rPr lang="en-US" sz="2800" dirty="0"/>
              <a:t>administrator, if the person died in the hospital, clinic or similar institution, or if the person died elsewhere, by the attendant at death. </a:t>
            </a:r>
            <a:endParaRPr lang="en-US" sz="2800" dirty="0" smtClean="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582812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fade">
                                      <p:cBhvr>
                                        <p:cTn id="7" dur="1000"/>
                                        <p:tgtEl>
                                          <p:spTgt spid="110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4">
                                            <p:txEl>
                                              <p:pRg st="1" end="1"/>
                                            </p:txEl>
                                          </p:spTgt>
                                        </p:tgtEl>
                                        <p:attrNameLst>
                                          <p:attrName>style.visibility</p:attrName>
                                        </p:attrNameLst>
                                      </p:cBhvr>
                                      <p:to>
                                        <p:strVal val="visible"/>
                                      </p:to>
                                    </p:set>
                                    <p:animEffect transition="in" filter="fade">
                                      <p:cBhvr>
                                        <p:cTn id="12" dur="1000"/>
                                        <p:tgtEl>
                                          <p:spTgt spid="1105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4">
                                            <p:txEl>
                                              <p:pRg st="3" end="3"/>
                                            </p:txEl>
                                          </p:spTgt>
                                        </p:tgtEl>
                                        <p:attrNameLst>
                                          <p:attrName>style.visibility</p:attrName>
                                        </p:attrNameLst>
                                      </p:cBhvr>
                                      <p:to>
                                        <p:strVal val="visible"/>
                                      </p:to>
                                    </p:set>
                                    <p:animEffect transition="in" filter="fade">
                                      <p:cBhvr>
                                        <p:cTn id="17" dur="1000"/>
                                        <p:tgtEl>
                                          <p:spTgt spid="1105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
            <a:ext cx="9036496" cy="980728"/>
          </a:xfrm>
        </p:spPr>
        <p:txBody>
          <a:bodyPr/>
          <a:lstStyle/>
          <a:p>
            <a:r>
              <a:rPr lang="en-US" altLang="en-US" dirty="0">
                <a:ea typeface="Trebuchet MS" panose="020B0603020202020204" pitchFamily="34" charset="0"/>
                <a:cs typeface="Trebuchet MS" panose="020B0603020202020204" pitchFamily="34" charset="0"/>
              </a:rPr>
              <a:t> Delayed Registration</a:t>
            </a:r>
            <a:endParaRPr lang="en-US" dirty="0"/>
          </a:p>
        </p:txBody>
      </p:sp>
      <p:sp>
        <p:nvSpPr>
          <p:cNvPr id="3" name="Content Placeholder 2"/>
          <p:cNvSpPr>
            <a:spLocks noGrp="1"/>
          </p:cNvSpPr>
          <p:nvPr>
            <p:ph idx="1"/>
          </p:nvPr>
        </p:nvSpPr>
        <p:spPr>
          <a:xfrm>
            <a:off x="304800" y="838200"/>
            <a:ext cx="8429625" cy="4926013"/>
          </a:xfrm>
        </p:spPr>
        <p:txBody>
          <a:bodyPr/>
          <a:lstStyle/>
          <a:p>
            <a:pPr marL="104233" indent="0" algn="just" eaLnBrk="1" fontAlgn="auto" hangingPunct="1">
              <a:spcBef>
                <a:spcPct val="0"/>
              </a:spcBef>
              <a:spcAft>
                <a:spcPts val="0"/>
              </a:spcAft>
              <a:buSzPct val="100000"/>
              <a:buNone/>
              <a:defRPr/>
            </a:pPr>
            <a:r>
              <a:rPr lang="en-US" sz="2800" b="1" dirty="0"/>
              <a:t>Requirements</a:t>
            </a:r>
            <a:r>
              <a:rPr lang="en-US" sz="2800" b="1" dirty="0" smtClean="0"/>
              <a:t>:</a:t>
            </a:r>
            <a:endParaRPr lang="en-US" sz="2800" dirty="0" smtClean="0"/>
          </a:p>
          <a:p>
            <a:pPr marL="561433" indent="-457200" algn="just" eaLnBrk="1" fontAlgn="auto" hangingPunct="1">
              <a:spcBef>
                <a:spcPct val="0"/>
              </a:spcBef>
              <a:spcAft>
                <a:spcPts val="0"/>
              </a:spcAft>
              <a:buSzPct val="100000"/>
              <a:buFont typeface="Arial" panose="020B0604020202020204" pitchFamily="34" charset="0"/>
              <a:buChar char="•"/>
              <a:defRPr/>
            </a:pPr>
            <a:r>
              <a:rPr lang="en-US" sz="2800" dirty="0" smtClean="0"/>
              <a:t>Otherwise</a:t>
            </a:r>
            <a:r>
              <a:rPr lang="en-US" sz="2800" dirty="0"/>
              <a:t>, the affidavit shall be executed by any of the nearest relative of the deceased, or by any person having legal charge of the deceased when he was still alive</a:t>
            </a:r>
            <a:r>
              <a:rPr lang="en-US" sz="2800" dirty="0" smtClean="0"/>
              <a:t>.</a:t>
            </a:r>
          </a:p>
          <a:p>
            <a:pPr marL="561433" indent="-457200" algn="just" eaLnBrk="1" fontAlgn="auto" hangingPunct="1">
              <a:spcBef>
                <a:spcPct val="0"/>
              </a:spcBef>
              <a:spcAft>
                <a:spcPts val="0"/>
              </a:spcAft>
              <a:buSzPct val="100000"/>
              <a:buFont typeface="Arial" panose="020B0604020202020204" pitchFamily="34" charset="0"/>
              <a:buChar char="•"/>
              <a:defRPr/>
            </a:pPr>
            <a:endParaRPr lang="en-US" sz="2800" dirty="0"/>
          </a:p>
          <a:p>
            <a:endParaRPr lang="en-US"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56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Trebuchet MS" panose="020B0603020202020204" pitchFamily="34" charset="0"/>
                <a:cs typeface="Trebuchet MS" panose="020B0603020202020204" pitchFamily="34" charset="0"/>
              </a:rPr>
              <a:t>Delayed Registration</a:t>
            </a:r>
            <a:endParaRPr lang="en-US" dirty="0"/>
          </a:p>
        </p:txBody>
      </p:sp>
      <p:sp>
        <p:nvSpPr>
          <p:cNvPr id="3" name="Content Placeholder 2"/>
          <p:cNvSpPr>
            <a:spLocks noGrp="1"/>
          </p:cNvSpPr>
          <p:nvPr>
            <p:ph idx="1"/>
          </p:nvPr>
        </p:nvSpPr>
        <p:spPr/>
        <p:txBody>
          <a:bodyPr/>
          <a:lstStyle/>
          <a:p>
            <a:pPr marL="0" indent="0">
              <a:buNone/>
            </a:pPr>
            <a:r>
              <a:rPr lang="en-US" sz="2400" dirty="0"/>
              <a:t>The affidavit referred to above shall state among other </a:t>
            </a:r>
            <a:r>
              <a:rPr lang="en-US" sz="2400" dirty="0" smtClean="0"/>
              <a:t>things the following:</a:t>
            </a:r>
          </a:p>
          <a:p>
            <a:r>
              <a:rPr lang="en-US" sz="2400" dirty="0" smtClean="0">
                <a:solidFill>
                  <a:schemeClr val="accent6"/>
                </a:solidFill>
              </a:rPr>
              <a:t> </a:t>
            </a:r>
            <a:r>
              <a:rPr lang="en-US" sz="2400" i="1" dirty="0" smtClean="0">
                <a:solidFill>
                  <a:schemeClr val="accent6"/>
                </a:solidFill>
              </a:rPr>
              <a:t>name </a:t>
            </a:r>
            <a:r>
              <a:rPr lang="en-US" sz="2400" i="1" dirty="0">
                <a:solidFill>
                  <a:schemeClr val="accent6"/>
                </a:solidFill>
              </a:rPr>
              <a:t>of the </a:t>
            </a:r>
            <a:r>
              <a:rPr lang="en-US" sz="2400" i="1" dirty="0" smtClean="0">
                <a:solidFill>
                  <a:schemeClr val="accent6"/>
                </a:solidFill>
              </a:rPr>
              <a:t>deceased</a:t>
            </a:r>
            <a:endParaRPr lang="en-US" sz="2400" dirty="0">
              <a:solidFill>
                <a:schemeClr val="accent6"/>
              </a:solidFill>
            </a:endParaRPr>
          </a:p>
          <a:p>
            <a:r>
              <a:rPr lang="en-US" sz="2400" i="1" dirty="0" smtClean="0">
                <a:solidFill>
                  <a:schemeClr val="accent6"/>
                </a:solidFill>
              </a:rPr>
              <a:t>facts </a:t>
            </a:r>
            <a:r>
              <a:rPr lang="en-US" sz="2400" i="1" dirty="0">
                <a:solidFill>
                  <a:schemeClr val="accent6"/>
                </a:solidFill>
              </a:rPr>
              <a:t>of his </a:t>
            </a:r>
            <a:r>
              <a:rPr lang="en-US" sz="2400" i="1" dirty="0" smtClean="0">
                <a:solidFill>
                  <a:schemeClr val="accent6"/>
                </a:solidFill>
              </a:rPr>
              <a:t>death</a:t>
            </a:r>
          </a:p>
          <a:p>
            <a:r>
              <a:rPr lang="en-US" sz="2400" i="1" dirty="0" smtClean="0">
                <a:solidFill>
                  <a:schemeClr val="accent6"/>
                </a:solidFill>
              </a:rPr>
              <a:t>date </a:t>
            </a:r>
            <a:r>
              <a:rPr lang="en-US" sz="2400" i="1" dirty="0">
                <a:solidFill>
                  <a:schemeClr val="accent6"/>
                </a:solidFill>
              </a:rPr>
              <a:t>and place of burial or </a:t>
            </a:r>
            <a:r>
              <a:rPr lang="en-US" sz="2400" i="1" dirty="0" smtClean="0">
                <a:solidFill>
                  <a:schemeClr val="accent6"/>
                </a:solidFill>
              </a:rPr>
              <a:t>cremation</a:t>
            </a:r>
          </a:p>
          <a:p>
            <a:r>
              <a:rPr lang="en-US" sz="2400" i="1" dirty="0" smtClean="0">
                <a:solidFill>
                  <a:schemeClr val="accent6"/>
                </a:solidFill>
              </a:rPr>
              <a:t>circumstances </a:t>
            </a:r>
            <a:r>
              <a:rPr lang="en-US" sz="2400" i="1" dirty="0">
                <a:solidFill>
                  <a:schemeClr val="accent6"/>
                </a:solidFill>
              </a:rPr>
              <a:t>why the death was not reported for registration </a:t>
            </a:r>
            <a:endParaRPr lang="en-US" sz="2400" i="1" dirty="0" smtClean="0">
              <a:solidFill>
                <a:schemeClr val="accent6"/>
              </a:solidFill>
            </a:endParaRPr>
          </a:p>
          <a:p>
            <a:pPr marL="0" indent="0">
              <a:buNone/>
            </a:pPr>
            <a:r>
              <a:rPr lang="en-US" sz="2800" dirty="0" smtClean="0">
                <a:solidFill>
                  <a:schemeClr val="accent6"/>
                </a:solidFill>
              </a:rPr>
              <a:t>Submission: within 30 </a:t>
            </a:r>
            <a:r>
              <a:rPr lang="en-US" sz="2800" dirty="0">
                <a:solidFill>
                  <a:schemeClr val="accent6"/>
                </a:solidFill>
              </a:rPr>
              <a:t>days after death</a:t>
            </a:r>
          </a:p>
          <a:p>
            <a:endParaRPr lang="en-US" dirty="0"/>
          </a:p>
        </p:txBody>
      </p:sp>
    </p:spTree>
    <p:extLst>
      <p:ext uri="{BB962C8B-B14F-4D97-AF65-F5344CB8AC3E}">
        <p14:creationId xmlns:p14="http://schemas.microsoft.com/office/powerpoint/2010/main" val="3580572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01516" y="1899139"/>
            <a:ext cx="8390792" cy="4388827"/>
          </a:xfrm>
          <a:prstGeom prst="rect">
            <a:avLst/>
          </a:prstGeom>
          <a:noFill/>
          <a:ln w="9525">
            <a:noFill/>
            <a:miter lim="800000"/>
            <a:headEnd/>
            <a:tailEnd/>
          </a:ln>
        </p:spPr>
        <p:txBody>
          <a:bodyPr/>
          <a:lstStyle/>
          <a:p>
            <a:pPr algn="ctr" rtl="1" eaLnBrk="0" fontAlgn="base" hangingPunct="0">
              <a:spcBef>
                <a:spcPct val="20000"/>
              </a:spcBef>
              <a:spcAft>
                <a:spcPct val="0"/>
              </a:spcAft>
              <a:buFont typeface="Arial" charset="0"/>
              <a:buNone/>
              <a:defRPr/>
            </a:pPr>
            <a:endParaRPr lang="en-PH" sz="2954" b="1" i="1" dirty="0">
              <a:solidFill>
                <a:srgbClr val="000066"/>
              </a:solidFill>
            </a:endParaRPr>
          </a:p>
        </p:txBody>
      </p:sp>
      <p:sp>
        <p:nvSpPr>
          <p:cNvPr id="2" name="Title 1"/>
          <p:cNvSpPr>
            <a:spLocks noGrp="1"/>
          </p:cNvSpPr>
          <p:nvPr>
            <p:ph type="title"/>
          </p:nvPr>
        </p:nvSpPr>
        <p:spPr>
          <a:xfrm>
            <a:off x="683568" y="274638"/>
            <a:ext cx="8003232" cy="904996"/>
          </a:xfrm>
        </p:spPr>
        <p:txBody>
          <a:bodyPr/>
          <a:lstStyle/>
          <a:p>
            <a:r>
              <a:rPr lang="en-PH" altLang="en-US" b="1" dirty="0"/>
              <a:t>What is Civil Registration</a:t>
            </a:r>
            <a:r>
              <a:rPr lang="en-PH" altLang="en-US" b="1" dirty="0" smtClean="0"/>
              <a:t>?</a:t>
            </a:r>
            <a:endParaRPr lang="en-PH" b="1" dirty="0"/>
          </a:p>
        </p:txBody>
      </p:sp>
      <p:sp>
        <p:nvSpPr>
          <p:cNvPr id="4" name="Content Placeholder 3"/>
          <p:cNvSpPr>
            <a:spLocks noGrp="1"/>
          </p:cNvSpPr>
          <p:nvPr>
            <p:ph idx="1"/>
          </p:nvPr>
        </p:nvSpPr>
        <p:spPr>
          <a:xfrm>
            <a:off x="683568" y="1340768"/>
            <a:ext cx="8003232" cy="4572000"/>
          </a:xfrm>
        </p:spPr>
        <p:txBody>
          <a:bodyPr/>
          <a:lstStyle/>
          <a:p>
            <a:pPr algn="just">
              <a:spcBef>
                <a:spcPts val="0"/>
              </a:spcBef>
              <a:tabLst>
                <a:tab pos="7256463" algn="l"/>
                <a:tab pos="7315200" algn="l"/>
              </a:tabLst>
              <a:defRPr/>
            </a:pPr>
            <a:r>
              <a:rPr lang="en-PH" sz="2400" dirty="0" smtClean="0"/>
              <a:t>Civil </a:t>
            </a:r>
            <a:r>
              <a:rPr lang="en-PH" sz="2400" dirty="0"/>
              <a:t>registration in the Philippines was made compulsory with the enactment of the Civil Registry Law (Act No. 3753) approved on November 26, 1930 and took effect on Feb. 27, 1931</a:t>
            </a:r>
            <a:r>
              <a:rPr lang="en-PH" sz="2400" dirty="0" smtClean="0"/>
              <a:t>.</a:t>
            </a:r>
          </a:p>
          <a:p>
            <a:pPr marL="0" indent="0" algn="just">
              <a:spcBef>
                <a:spcPts val="0"/>
              </a:spcBef>
              <a:buNone/>
              <a:tabLst>
                <a:tab pos="7256463" algn="l"/>
                <a:tab pos="7315200" algn="l"/>
              </a:tabLst>
              <a:defRPr/>
            </a:pPr>
            <a:endParaRPr lang="en-PH" sz="2400" dirty="0" smtClean="0"/>
          </a:p>
          <a:p>
            <a:pPr algn="just">
              <a:spcBef>
                <a:spcPts val="0"/>
              </a:spcBef>
              <a:tabLst>
                <a:tab pos="7256463" algn="l"/>
                <a:tab pos="7315200" algn="l"/>
              </a:tabLst>
              <a:defRPr/>
            </a:pPr>
            <a:r>
              <a:rPr lang="en-PH" altLang="en-US" sz="2400" dirty="0" smtClean="0"/>
              <a:t>Defined </a:t>
            </a:r>
            <a:r>
              <a:rPr lang="en-PH" altLang="en-US" sz="2400" dirty="0"/>
              <a:t>as the </a:t>
            </a:r>
            <a:r>
              <a:rPr lang="en-PH" altLang="en-US" sz="2400" b="1" dirty="0" smtClean="0">
                <a:solidFill>
                  <a:schemeClr val="accent6">
                    <a:lumMod val="75000"/>
                  </a:schemeClr>
                </a:solidFill>
              </a:rPr>
              <a:t>continuous</a:t>
            </a:r>
            <a:r>
              <a:rPr lang="en-PH" altLang="en-US" sz="2400" dirty="0">
                <a:solidFill>
                  <a:schemeClr val="accent6">
                    <a:lumMod val="75000"/>
                  </a:schemeClr>
                </a:solidFill>
              </a:rPr>
              <a:t>, </a:t>
            </a:r>
            <a:r>
              <a:rPr lang="en-PH" altLang="en-US" sz="2400" b="1" dirty="0">
                <a:solidFill>
                  <a:schemeClr val="accent6">
                    <a:lumMod val="75000"/>
                  </a:schemeClr>
                </a:solidFill>
              </a:rPr>
              <a:t>permanent</a:t>
            </a:r>
            <a:r>
              <a:rPr lang="en-PH" altLang="en-US" sz="2400" dirty="0">
                <a:solidFill>
                  <a:schemeClr val="accent6">
                    <a:lumMod val="75000"/>
                  </a:schemeClr>
                </a:solidFill>
              </a:rPr>
              <a:t>, </a:t>
            </a:r>
            <a:r>
              <a:rPr lang="en-PH" altLang="en-US" sz="2400" b="1" dirty="0">
                <a:solidFill>
                  <a:schemeClr val="accent6">
                    <a:lumMod val="75000"/>
                  </a:schemeClr>
                </a:solidFill>
              </a:rPr>
              <a:t>compulsory</a:t>
            </a:r>
            <a:r>
              <a:rPr lang="en-PH" altLang="en-US" sz="2400" dirty="0">
                <a:solidFill>
                  <a:schemeClr val="accent6">
                    <a:lumMod val="75000"/>
                  </a:schemeClr>
                </a:solidFill>
              </a:rPr>
              <a:t> and </a:t>
            </a:r>
            <a:r>
              <a:rPr lang="en-PH" altLang="en-US" sz="2400" b="1" dirty="0">
                <a:solidFill>
                  <a:schemeClr val="accent6">
                    <a:lumMod val="75000"/>
                  </a:schemeClr>
                </a:solidFill>
              </a:rPr>
              <a:t>universal recording</a:t>
            </a:r>
            <a:r>
              <a:rPr lang="en-PH" altLang="en-US" sz="2400" dirty="0">
                <a:solidFill>
                  <a:schemeClr val="accent6">
                    <a:lumMod val="75000"/>
                  </a:schemeClr>
                </a:solidFill>
              </a:rPr>
              <a:t> </a:t>
            </a:r>
            <a:r>
              <a:rPr lang="en-PH" altLang="en-US" sz="2400" dirty="0"/>
              <a:t>of the occurrence and characteristics of vital events pertaining to the </a:t>
            </a:r>
            <a:r>
              <a:rPr lang="en-PH" altLang="en-US" sz="2400" dirty="0" smtClean="0"/>
              <a:t>population.</a:t>
            </a:r>
          </a:p>
          <a:p>
            <a:pPr algn="just">
              <a:spcBef>
                <a:spcPts val="0"/>
              </a:spcBef>
              <a:tabLst>
                <a:tab pos="7256463" algn="l"/>
                <a:tab pos="7315200" algn="l"/>
              </a:tabLst>
              <a:defRPr/>
            </a:pPr>
            <a:endParaRPr lang="en-PH" altLang="en-US" sz="2400" dirty="0" smtClean="0"/>
          </a:p>
          <a:p>
            <a:pPr algn="just">
              <a:spcBef>
                <a:spcPts val="0"/>
              </a:spcBef>
              <a:tabLst>
                <a:tab pos="7256463" algn="l"/>
                <a:tab pos="7315200" algn="l"/>
              </a:tabLst>
              <a:defRPr/>
            </a:pPr>
            <a:r>
              <a:rPr lang="en-PH" altLang="en-US" sz="2400" dirty="0"/>
              <a:t>C</a:t>
            </a:r>
            <a:r>
              <a:rPr lang="en-PH" altLang="en-US" sz="2400" dirty="0" smtClean="0"/>
              <a:t>arried </a:t>
            </a:r>
            <a:r>
              <a:rPr lang="en-PH" altLang="en-US" sz="2400" dirty="0"/>
              <a:t>out primarily for the purpose of establishing the legal documents</a:t>
            </a:r>
            <a:r>
              <a:rPr lang="en-PH" altLang="en-US" sz="2800" dirty="0" smtClean="0"/>
              <a:t>.</a:t>
            </a:r>
            <a:endParaRPr lang="en-PH" sz="2800" dirty="0" smtClean="0"/>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5580846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a:xfrm>
            <a:off x="381000" y="246806"/>
            <a:ext cx="8763000" cy="754053"/>
          </a:xfrm>
        </p:spPr>
        <p:txBody>
          <a:bodyPr>
            <a:spAutoFit/>
          </a:bodyPr>
          <a:lstStyle/>
          <a:p>
            <a:pPr algn="ctr" eaLnBrk="1" hangingPunct="1"/>
            <a:r>
              <a:rPr lang="en-US" altLang="en-US" b="1" dirty="0">
                <a:ea typeface="Trebuchet MS" panose="020B0603020202020204" pitchFamily="34" charset="0"/>
                <a:cs typeface="Trebuchet MS" panose="020B0603020202020204" pitchFamily="34" charset="0"/>
              </a:rPr>
              <a:t> Delayed Registration</a:t>
            </a:r>
          </a:p>
        </p:txBody>
      </p:sp>
      <p:sp>
        <p:nvSpPr>
          <p:cNvPr id="110594" name="Rectangle 2"/>
          <p:cNvSpPr>
            <a:spLocks noGrp="1" noChangeArrowheads="1"/>
          </p:cNvSpPr>
          <p:nvPr>
            <p:ph idx="1"/>
          </p:nvPr>
        </p:nvSpPr>
        <p:spPr>
          <a:xfrm>
            <a:off x="422031" y="1000859"/>
            <a:ext cx="8440615" cy="4960325"/>
          </a:xfrm>
        </p:spPr>
        <p:txBody>
          <a:bodyPr rtlCol="0">
            <a:noAutofit/>
          </a:bodyPr>
          <a:lstStyle/>
          <a:p>
            <a:pPr marL="0" indent="0" algn="just" eaLnBrk="1" fontAlgn="auto" hangingPunct="1">
              <a:spcBef>
                <a:spcPct val="0"/>
              </a:spcBef>
              <a:spcAft>
                <a:spcPts val="0"/>
              </a:spcAft>
              <a:buClr>
                <a:schemeClr val="tx1">
                  <a:lumMod val="75000"/>
                  <a:lumOff val="25000"/>
                </a:schemeClr>
              </a:buClr>
              <a:buNone/>
              <a:defRPr/>
            </a:pPr>
            <a:r>
              <a:rPr lang="en-US" sz="2800" b="1" dirty="0" smtClean="0"/>
              <a:t>Requirements:</a:t>
            </a:r>
            <a:endParaRPr lang="en-US" sz="2800" b="1" dirty="0"/>
          </a:p>
          <a:p>
            <a:pPr marL="561433" indent="-457200" algn="just" eaLnBrk="1" fontAlgn="auto" hangingPunct="1">
              <a:spcBef>
                <a:spcPct val="0"/>
              </a:spcBef>
              <a:spcAft>
                <a:spcPts val="0"/>
              </a:spcAft>
              <a:buSzPct val="100000"/>
              <a:buFont typeface="Arial" panose="020B0604020202020204" pitchFamily="34" charset="0"/>
              <a:buChar char="•"/>
              <a:defRPr/>
            </a:pPr>
            <a:r>
              <a:rPr lang="en-US" sz="2800" dirty="0" smtClean="0"/>
              <a:t>Authenticated </a:t>
            </a:r>
            <a:r>
              <a:rPr lang="en-US" sz="2800" dirty="0"/>
              <a:t>copy of the certificate of burial, cremation or other means of corpse </a:t>
            </a:r>
            <a:r>
              <a:rPr lang="en-US" sz="2800" dirty="0" smtClean="0"/>
              <a:t>disposal</a:t>
            </a:r>
          </a:p>
          <a:p>
            <a:pPr marL="561433" indent="-457200" algn="just" eaLnBrk="1" fontAlgn="auto" hangingPunct="1">
              <a:spcBef>
                <a:spcPct val="0"/>
              </a:spcBef>
              <a:spcAft>
                <a:spcPts val="0"/>
              </a:spcAft>
              <a:buSzPct val="100000"/>
              <a:buFont typeface="Arial" panose="020B0604020202020204" pitchFamily="34" charset="0"/>
              <a:buChar char="•"/>
              <a:defRPr/>
            </a:pPr>
            <a:endParaRPr lang="en-US" sz="2800" dirty="0" smtClean="0"/>
          </a:p>
          <a:p>
            <a:pPr marL="561433" indent="-457200" algn="just" eaLnBrk="1" fontAlgn="auto" hangingPunct="1">
              <a:spcBef>
                <a:spcPct val="0"/>
              </a:spcBef>
              <a:spcAft>
                <a:spcPts val="0"/>
              </a:spcAft>
              <a:buSzPct val="100000"/>
              <a:buFont typeface="Arial" panose="020B0604020202020204" pitchFamily="34" charset="0"/>
              <a:buChar char="•"/>
              <a:defRPr/>
            </a:pPr>
            <a:r>
              <a:rPr lang="en-US" sz="2800" dirty="0" smtClean="0"/>
              <a:t>Approval </a:t>
            </a:r>
            <a:r>
              <a:rPr lang="en-US" sz="2800" dirty="0"/>
              <a:t>for registration by the health officer in the box provided in the COD</a:t>
            </a:r>
          </a:p>
          <a:p>
            <a:pPr marL="561433" indent="-457200" algn="just" eaLnBrk="1" fontAlgn="auto" hangingPunct="1">
              <a:spcBef>
                <a:spcPct val="0"/>
              </a:spcBef>
              <a:spcAft>
                <a:spcPts val="0"/>
              </a:spcAft>
              <a:buSzPct val="100000"/>
              <a:buFont typeface="Arial" panose="020B0604020202020204" pitchFamily="34" charset="0"/>
              <a:buChar char="•"/>
              <a:defRPr/>
            </a:pPr>
            <a:endParaRPr lang="en-US" sz="2800"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0786259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fade">
                                      <p:cBhvr>
                                        <p:cTn id="7" dur="1000"/>
                                        <p:tgtEl>
                                          <p:spTgt spid="110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4">
                                            <p:txEl>
                                              <p:pRg st="1" end="1"/>
                                            </p:txEl>
                                          </p:spTgt>
                                        </p:tgtEl>
                                        <p:attrNameLst>
                                          <p:attrName>style.visibility</p:attrName>
                                        </p:attrNameLst>
                                      </p:cBhvr>
                                      <p:to>
                                        <p:strVal val="visible"/>
                                      </p:to>
                                    </p:set>
                                    <p:animEffect transition="in" filter="fade">
                                      <p:cBhvr>
                                        <p:cTn id="12" dur="1000"/>
                                        <p:tgtEl>
                                          <p:spTgt spid="1105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4">
                                            <p:txEl>
                                              <p:pRg st="3" end="3"/>
                                            </p:txEl>
                                          </p:spTgt>
                                        </p:tgtEl>
                                        <p:attrNameLst>
                                          <p:attrName>style.visibility</p:attrName>
                                        </p:attrNameLst>
                                      </p:cBhvr>
                                      <p:to>
                                        <p:strVal val="visible"/>
                                      </p:to>
                                    </p:set>
                                    <p:animEffect transition="in" filter="fade">
                                      <p:cBhvr>
                                        <p:cTn id="17" dur="1000"/>
                                        <p:tgtEl>
                                          <p:spTgt spid="1105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a:xfrm>
            <a:off x="211016" y="474785"/>
            <a:ext cx="8516815" cy="492369"/>
          </a:xfrm>
        </p:spPr>
        <p:txBody>
          <a:bodyPr rtlCol="0">
            <a:noAutofit/>
          </a:bodyPr>
          <a:lstStyle/>
          <a:p>
            <a:pPr algn="ctr" eaLnBrk="1" fontAlgn="auto" hangingPunct="1">
              <a:spcAft>
                <a:spcPts val="0"/>
              </a:spcAft>
              <a:defRPr/>
            </a:pPr>
            <a:r>
              <a:rPr lang="en-US" altLang="en-US" b="1" dirty="0">
                <a:cs typeface="Trebuchet MS" pitchFamily="34" charset="0"/>
              </a:rPr>
              <a:t>Place of Registration  </a:t>
            </a:r>
          </a:p>
        </p:txBody>
      </p:sp>
      <p:sp>
        <p:nvSpPr>
          <p:cNvPr id="61442" name="Rectangle 2"/>
          <p:cNvSpPr>
            <a:spLocks noGrp="1" noChangeArrowheads="1"/>
          </p:cNvSpPr>
          <p:nvPr>
            <p:ph idx="1"/>
          </p:nvPr>
        </p:nvSpPr>
        <p:spPr>
          <a:xfrm>
            <a:off x="4724400" y="2252297"/>
            <a:ext cx="3908182" cy="2231780"/>
          </a:xfrm>
        </p:spPr>
        <p:txBody>
          <a:bodyPr rtlCol="0">
            <a:normAutofit/>
          </a:bodyPr>
          <a:lstStyle/>
          <a:p>
            <a:pPr marL="362956" lvl="1" indent="0" algn="just" eaLnBrk="1" fontAlgn="auto" hangingPunct="1">
              <a:spcAft>
                <a:spcPts val="0"/>
              </a:spcAft>
              <a:buClr>
                <a:schemeClr val="tx1">
                  <a:lumMod val="75000"/>
                  <a:lumOff val="25000"/>
                </a:schemeClr>
              </a:buClr>
              <a:buNone/>
              <a:defRPr/>
            </a:pPr>
            <a:r>
              <a:rPr lang="en-US" sz="2769" dirty="0"/>
              <a:t>As a general rule, the place of registration is the city or municipality where the event occurs.</a:t>
            </a:r>
          </a:p>
        </p:txBody>
      </p:sp>
      <p:pic>
        <p:nvPicPr>
          <p:cNvPr id="61444" name="Picture 4" descr="philippin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1412776"/>
            <a:ext cx="3833062" cy="3818598"/>
          </a:xfrm>
          <a:prstGeom prst="rect">
            <a:avLst/>
          </a:prstGeom>
          <a:solidFill>
            <a:schemeClr val="accent1">
              <a:lumMod val="20000"/>
              <a:lumOff val="80000"/>
            </a:schemeClr>
          </a:solidFill>
          <a:ln>
            <a:noFill/>
          </a:ln>
        </p:spPr>
      </p:pic>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4"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5697335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additive="base">
                                        <p:cTn id="7" dur="500" fill="hold"/>
                                        <p:tgtEl>
                                          <p:spTgt spid="6144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44"/>
                                        </p:tgtEl>
                                        <p:attrNameLst>
                                          <p:attrName>style.visibility</p:attrName>
                                        </p:attrNameLst>
                                      </p:cBhvr>
                                      <p:to>
                                        <p:strVal val="visible"/>
                                      </p:to>
                                    </p:set>
                                    <p:anim calcmode="lin" valueType="num">
                                      <p:cBhvr additive="base">
                                        <p:cTn id="13" dur="500" fill="hold"/>
                                        <p:tgtEl>
                                          <p:spTgt spid="61444"/>
                                        </p:tgtEl>
                                        <p:attrNameLst>
                                          <p:attrName>ppt_x</p:attrName>
                                        </p:attrNameLst>
                                      </p:cBhvr>
                                      <p:tavLst>
                                        <p:tav tm="0">
                                          <p:val>
                                            <p:strVal val="0-#ppt_w/2"/>
                                          </p:val>
                                        </p:tav>
                                        <p:tav tm="100000">
                                          <p:val>
                                            <p:strVal val="#ppt_x"/>
                                          </p:val>
                                        </p:tav>
                                      </p:tavLst>
                                    </p:anim>
                                    <p:anim calcmode="lin" valueType="num">
                                      <p:cBhvr additive="base">
                                        <p:cTn id="14"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8"/>
          <p:cNvSpPr>
            <a:spLocks noGrp="1" noChangeArrowheads="1"/>
          </p:cNvSpPr>
          <p:nvPr>
            <p:ph type="title"/>
          </p:nvPr>
        </p:nvSpPr>
        <p:spPr>
          <a:xfrm>
            <a:off x="323528" y="507667"/>
            <a:ext cx="8516815" cy="492369"/>
          </a:xfrm>
        </p:spPr>
        <p:txBody>
          <a:bodyPr rtlCol="0">
            <a:noAutofit/>
          </a:bodyPr>
          <a:lstStyle/>
          <a:p>
            <a:pPr eaLnBrk="1" fontAlgn="auto" hangingPunct="1">
              <a:spcAft>
                <a:spcPts val="0"/>
              </a:spcAft>
              <a:defRPr/>
            </a:pPr>
            <a:r>
              <a:rPr lang="en-US" altLang="en-US" sz="2800" b="1" dirty="0">
                <a:cs typeface="Trebuchet MS" pitchFamily="34" charset="0"/>
              </a:rPr>
              <a:t>Reporting of Vital Events Occurring Abroad  </a:t>
            </a:r>
          </a:p>
        </p:txBody>
      </p:sp>
      <p:sp>
        <p:nvSpPr>
          <p:cNvPr id="321540" name="Rectangle 4"/>
          <p:cNvSpPr>
            <a:spLocks noGrp="1" noChangeArrowheads="1"/>
          </p:cNvSpPr>
          <p:nvPr>
            <p:ph idx="1"/>
          </p:nvPr>
        </p:nvSpPr>
        <p:spPr>
          <a:xfrm>
            <a:off x="457200" y="1340768"/>
            <a:ext cx="8077200" cy="5134708"/>
          </a:xfrm>
        </p:spPr>
        <p:txBody>
          <a:bodyPr rtlCol="0">
            <a:noAutofit/>
          </a:bodyPr>
          <a:lstStyle/>
          <a:p>
            <a:pPr marL="379837" lvl="1" indent="0" algn="just" eaLnBrk="1" fontAlgn="auto" hangingPunct="1">
              <a:lnSpc>
                <a:spcPct val="114000"/>
              </a:lnSpc>
              <a:spcAft>
                <a:spcPts val="0"/>
              </a:spcAft>
              <a:buNone/>
              <a:defRPr/>
            </a:pPr>
            <a:r>
              <a:rPr lang="en-US" altLang="en-US" sz="2400" b="1" dirty="0">
                <a:solidFill>
                  <a:schemeClr val="tx1"/>
                </a:solidFill>
              </a:rPr>
              <a:t>All vital events </a:t>
            </a:r>
            <a:r>
              <a:rPr lang="en-US" altLang="en-US" sz="2400" dirty="0">
                <a:solidFill>
                  <a:schemeClr val="tx1"/>
                </a:solidFill>
              </a:rPr>
              <a:t>occurring to </a:t>
            </a:r>
            <a:r>
              <a:rPr lang="en-US" altLang="en-US" sz="2400" b="1" dirty="0">
                <a:solidFill>
                  <a:schemeClr val="tx1"/>
                </a:solidFill>
              </a:rPr>
              <a:t>Filipinos residing abroad</a:t>
            </a:r>
            <a:r>
              <a:rPr lang="en-US" altLang="en-US" sz="2400" dirty="0">
                <a:solidFill>
                  <a:schemeClr val="tx1"/>
                </a:solidFill>
              </a:rPr>
              <a:t> (permanently or temporarily) </a:t>
            </a:r>
          </a:p>
          <a:p>
            <a:pPr marL="764941" lvl="1" indent="-342900" algn="just" eaLnBrk="1" fontAlgn="auto" hangingPunct="1">
              <a:lnSpc>
                <a:spcPct val="114000"/>
              </a:lnSpc>
              <a:spcAft>
                <a:spcPts val="0"/>
              </a:spcAft>
              <a:buClr>
                <a:schemeClr val="accent6"/>
              </a:buClr>
              <a:buSzPct val="100000"/>
              <a:buFont typeface="Arial" panose="020B0604020202020204" pitchFamily="34" charset="0"/>
              <a:buChar char="•"/>
              <a:defRPr/>
            </a:pPr>
            <a:r>
              <a:rPr lang="en-US" altLang="en-US" sz="2400" dirty="0"/>
              <a:t>shall be reported to the </a:t>
            </a:r>
            <a:r>
              <a:rPr lang="en-US" altLang="en-US" sz="2400" i="1" dirty="0"/>
              <a:t>Philippine Foreign Service Establishment</a:t>
            </a:r>
            <a:r>
              <a:rPr lang="en-US" altLang="en-US" sz="2400" dirty="0"/>
              <a:t> of the country of residence; or </a:t>
            </a:r>
          </a:p>
          <a:p>
            <a:pPr marL="764941" lvl="1" indent="-342900" algn="just" eaLnBrk="1" fontAlgn="auto" hangingPunct="1">
              <a:lnSpc>
                <a:spcPct val="114000"/>
              </a:lnSpc>
              <a:spcAft>
                <a:spcPts val="0"/>
              </a:spcAft>
              <a:buClr>
                <a:schemeClr val="accent6"/>
              </a:buClr>
              <a:buSzPct val="100000"/>
              <a:buFont typeface="Arial" panose="020B0604020202020204" pitchFamily="34" charset="0"/>
              <a:buChar char="•"/>
              <a:defRPr/>
            </a:pPr>
            <a:r>
              <a:rPr lang="en-US" altLang="en-US" sz="2400" dirty="0"/>
              <a:t>where the vital event took place; or</a:t>
            </a:r>
          </a:p>
          <a:p>
            <a:pPr marL="764941" lvl="1" indent="-342900" algn="just" eaLnBrk="1" fontAlgn="auto" hangingPunct="1">
              <a:lnSpc>
                <a:spcPct val="114000"/>
              </a:lnSpc>
              <a:spcAft>
                <a:spcPts val="0"/>
              </a:spcAft>
              <a:buClr>
                <a:schemeClr val="accent6"/>
              </a:buClr>
              <a:buSzPct val="100000"/>
              <a:buFont typeface="Arial" panose="020B0604020202020204" pitchFamily="34" charset="0"/>
              <a:buChar char="•"/>
              <a:defRPr/>
            </a:pPr>
            <a:r>
              <a:rPr lang="en-US" altLang="en-US" sz="2400" dirty="0"/>
              <a:t> where none is located thereat, in the Philippine Foreign Service Establishments of the country nearest the place of residence of the party concerned; or</a:t>
            </a:r>
          </a:p>
          <a:p>
            <a:pPr marL="764941" lvl="1" indent="-342900" algn="just" eaLnBrk="1" fontAlgn="auto" hangingPunct="1">
              <a:lnSpc>
                <a:spcPct val="114000"/>
              </a:lnSpc>
              <a:spcAft>
                <a:spcPts val="0"/>
              </a:spcAft>
              <a:buClr>
                <a:schemeClr val="accent6"/>
              </a:buClr>
              <a:buSzPct val="100000"/>
              <a:buFont typeface="Arial" panose="020B0604020202020204" pitchFamily="34" charset="0"/>
              <a:buChar char="•"/>
              <a:defRPr/>
            </a:pPr>
            <a:r>
              <a:rPr lang="en-US" altLang="en-US" sz="2400" dirty="0"/>
              <a:t> where the vital event </a:t>
            </a:r>
            <a:r>
              <a:rPr lang="en-US" altLang="en-US" sz="2400" dirty="0" smtClean="0"/>
              <a:t>occurred</a:t>
            </a:r>
            <a:endParaRPr lang="en-US" altLang="en-US" sz="2400"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7315059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540">
                                            <p:txEl>
                                              <p:pRg st="0" end="0"/>
                                            </p:txEl>
                                          </p:spTgt>
                                        </p:tgtEl>
                                        <p:attrNameLst>
                                          <p:attrName>style.visibility</p:attrName>
                                        </p:attrNameLst>
                                      </p:cBhvr>
                                      <p:to>
                                        <p:strVal val="visible"/>
                                      </p:to>
                                    </p:set>
                                    <p:animEffect transition="in" filter="fade">
                                      <p:cBhvr>
                                        <p:cTn id="7" dur="1000"/>
                                        <p:tgtEl>
                                          <p:spTgt spid="3215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540">
                                            <p:txEl>
                                              <p:pRg st="1" end="1"/>
                                            </p:txEl>
                                          </p:spTgt>
                                        </p:tgtEl>
                                        <p:attrNameLst>
                                          <p:attrName>style.visibility</p:attrName>
                                        </p:attrNameLst>
                                      </p:cBhvr>
                                      <p:to>
                                        <p:strVal val="visible"/>
                                      </p:to>
                                    </p:set>
                                    <p:animEffect transition="in" filter="fade">
                                      <p:cBhvr>
                                        <p:cTn id="12" dur="1000"/>
                                        <p:tgtEl>
                                          <p:spTgt spid="3215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1540">
                                            <p:txEl>
                                              <p:pRg st="2" end="2"/>
                                            </p:txEl>
                                          </p:spTgt>
                                        </p:tgtEl>
                                        <p:attrNameLst>
                                          <p:attrName>style.visibility</p:attrName>
                                        </p:attrNameLst>
                                      </p:cBhvr>
                                      <p:to>
                                        <p:strVal val="visible"/>
                                      </p:to>
                                    </p:set>
                                    <p:animEffect transition="in" filter="fade">
                                      <p:cBhvr>
                                        <p:cTn id="17" dur="1000"/>
                                        <p:tgtEl>
                                          <p:spTgt spid="3215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1540">
                                            <p:txEl>
                                              <p:pRg st="3" end="3"/>
                                            </p:txEl>
                                          </p:spTgt>
                                        </p:tgtEl>
                                        <p:attrNameLst>
                                          <p:attrName>style.visibility</p:attrName>
                                        </p:attrNameLst>
                                      </p:cBhvr>
                                      <p:to>
                                        <p:strVal val="visible"/>
                                      </p:to>
                                    </p:set>
                                    <p:animEffect transition="in" filter="fade">
                                      <p:cBhvr>
                                        <p:cTn id="22" dur="1000"/>
                                        <p:tgtEl>
                                          <p:spTgt spid="3215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540">
                                            <p:txEl>
                                              <p:pRg st="4" end="4"/>
                                            </p:txEl>
                                          </p:spTgt>
                                        </p:tgtEl>
                                        <p:attrNameLst>
                                          <p:attrName>style.visibility</p:attrName>
                                        </p:attrNameLst>
                                      </p:cBhvr>
                                      <p:to>
                                        <p:strVal val="visible"/>
                                      </p:to>
                                    </p:set>
                                    <p:animEffect transition="in" filter="fade">
                                      <p:cBhvr>
                                        <p:cTn id="27" dur="1000"/>
                                        <p:tgtEl>
                                          <p:spTgt spid="3215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298101" y="1037492"/>
            <a:ext cx="8353530" cy="1617785"/>
          </a:xfrm>
          <a:prstGeom prst="rect">
            <a:avLst/>
          </a:prstGeom>
          <a:noFill/>
          <a:ln w="9525">
            <a:noFill/>
            <a:miter lim="800000"/>
            <a:headEnd/>
            <a:tailEnd/>
          </a:ln>
        </p:spPr>
        <p:txBody>
          <a:bodyPr/>
          <a:lstStyle/>
          <a:p>
            <a:pPr rtl="1" eaLnBrk="0" fontAlgn="base" hangingPunct="0">
              <a:spcBef>
                <a:spcPct val="20000"/>
              </a:spcBef>
              <a:spcAft>
                <a:spcPct val="0"/>
              </a:spcAft>
              <a:buClr>
                <a:srgbClr val="FF9966"/>
              </a:buClr>
              <a:buSzPct val="80000"/>
              <a:defRPr/>
            </a:pPr>
            <a:r>
              <a:rPr lang="en-US" sz="2769" b="1" u="sng" dirty="0">
                <a:solidFill>
                  <a:schemeClr val="tx2">
                    <a:lumMod val="85000"/>
                    <a:lumOff val="15000"/>
                  </a:schemeClr>
                </a:solidFill>
              </a:rPr>
              <a:t>Sec.6 of the Civil Registry Law</a:t>
            </a:r>
          </a:p>
          <a:p>
            <a:pPr rtl="1" eaLnBrk="0" fontAlgn="base" hangingPunct="0">
              <a:spcBef>
                <a:spcPct val="20000"/>
              </a:spcBef>
              <a:spcAft>
                <a:spcPct val="0"/>
              </a:spcAft>
              <a:buClr>
                <a:srgbClr val="FF9966"/>
              </a:buClr>
              <a:buSzPct val="80000"/>
              <a:defRPr/>
            </a:pPr>
            <a:endParaRPr lang="en-US" dirty="0">
              <a:solidFill>
                <a:schemeClr val="bg2">
                  <a:lumMod val="75000"/>
                </a:schemeClr>
              </a:solidFill>
            </a:endParaRPr>
          </a:p>
          <a:p>
            <a:pPr rtl="1" eaLnBrk="0" fontAlgn="base" hangingPunct="0">
              <a:spcBef>
                <a:spcPct val="20000"/>
              </a:spcBef>
              <a:spcAft>
                <a:spcPct val="0"/>
              </a:spcAft>
              <a:buClr>
                <a:srgbClr val="FF9966"/>
              </a:buClr>
              <a:buSzPct val="80000"/>
              <a:defRPr/>
            </a:pPr>
            <a:r>
              <a:rPr lang="en-US" sz="2400" dirty="0">
                <a:solidFill>
                  <a:schemeClr val="accent2">
                    <a:lumMod val="50000"/>
                  </a:schemeClr>
                </a:solidFill>
              </a:rPr>
              <a:t>Death Certificate and Register</a:t>
            </a:r>
            <a:r>
              <a:rPr lang="en-US" sz="2400" b="1" dirty="0">
                <a:solidFill>
                  <a:schemeClr val="accent2">
                    <a:lumMod val="50000"/>
                  </a:schemeClr>
                </a:solidFill>
              </a:rPr>
              <a:t> - </a:t>
            </a:r>
            <a:r>
              <a:rPr lang="en-US" sz="2400" dirty="0">
                <a:solidFill>
                  <a:schemeClr val="accent2">
                    <a:lumMod val="50000"/>
                  </a:schemeClr>
                </a:solidFill>
              </a:rPr>
              <a:t>No human body shall be buried unless the proper death certificate has been presented and recorded in the office of the local civil </a:t>
            </a:r>
            <a:endParaRPr lang="en-US" sz="2400" dirty="0" smtClean="0">
              <a:solidFill>
                <a:schemeClr val="accent2">
                  <a:lumMod val="50000"/>
                </a:schemeClr>
              </a:solidFill>
            </a:endParaRPr>
          </a:p>
          <a:p>
            <a:pPr rtl="1" eaLnBrk="0" fontAlgn="base" hangingPunct="0">
              <a:spcBef>
                <a:spcPct val="20000"/>
              </a:spcBef>
              <a:spcAft>
                <a:spcPct val="0"/>
              </a:spcAft>
              <a:buClr>
                <a:srgbClr val="FF9966"/>
              </a:buClr>
              <a:buSzPct val="80000"/>
              <a:defRPr/>
            </a:pPr>
            <a:r>
              <a:rPr lang="en-US" sz="2400" dirty="0" smtClean="0">
                <a:solidFill>
                  <a:schemeClr val="accent2">
                    <a:lumMod val="50000"/>
                  </a:schemeClr>
                </a:solidFill>
              </a:rPr>
              <a:t>registrar. </a:t>
            </a:r>
          </a:p>
          <a:p>
            <a:pPr marL="316531" indent="-316531" rtl="1" eaLnBrk="0" fontAlgn="base" hangingPunct="0">
              <a:spcBef>
                <a:spcPct val="20000"/>
              </a:spcBef>
              <a:spcAft>
                <a:spcPct val="0"/>
              </a:spcAft>
              <a:buClr>
                <a:srgbClr val="FF9966"/>
              </a:buClr>
              <a:buSzPct val="80000"/>
              <a:buFontTx/>
              <a:buChar char="-"/>
              <a:defRPr/>
            </a:pPr>
            <a:endParaRPr lang="en-US" sz="2400" dirty="0">
              <a:solidFill>
                <a:schemeClr val="accent2">
                  <a:lumMod val="50000"/>
                </a:schemeClr>
              </a:solidFill>
            </a:endParaRPr>
          </a:p>
        </p:txBody>
      </p:sp>
      <p:sp>
        <p:nvSpPr>
          <p:cNvPr id="3" name="Rectangle 6"/>
          <p:cNvSpPr>
            <a:spLocks noGrp="1" noChangeArrowheads="1"/>
          </p:cNvSpPr>
          <p:nvPr>
            <p:ph type="title"/>
          </p:nvPr>
        </p:nvSpPr>
        <p:spPr>
          <a:xfrm>
            <a:off x="381000" y="246806"/>
            <a:ext cx="8763000" cy="754053"/>
          </a:xfrm>
        </p:spPr>
        <p:txBody>
          <a:bodyPr>
            <a:spAutoFit/>
          </a:bodyPr>
          <a:lstStyle/>
          <a:p>
            <a:pPr algn="ctr" eaLnBrk="1" hangingPunct="1"/>
            <a:r>
              <a:rPr lang="en-US" altLang="en-US" b="1" dirty="0">
                <a:ea typeface="Trebuchet MS" panose="020B0603020202020204" pitchFamily="34" charset="0"/>
                <a:cs typeface="Trebuchet MS" panose="020B0603020202020204" pitchFamily="34" charset="0"/>
              </a:rPr>
              <a:t> Reminder</a:t>
            </a:r>
          </a:p>
        </p:txBody>
      </p:sp>
      <p:sp>
        <p:nvSpPr>
          <p:cNvPr id="39940" name="Rectangle 2"/>
          <p:cNvSpPr>
            <a:spLocks noChangeArrowheads="1"/>
          </p:cNvSpPr>
          <p:nvPr/>
        </p:nvSpPr>
        <p:spPr bwMode="auto">
          <a:xfrm>
            <a:off x="298101" y="3657600"/>
            <a:ext cx="833510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marL="0" indent="0" rtl="1" fontAlgn="base">
              <a:spcAft>
                <a:spcPct val="0"/>
              </a:spcAft>
              <a:buClr>
                <a:srgbClr val="FF9966"/>
              </a:buClr>
              <a:buSzPct val="80000"/>
              <a:buFont typeface="Wingdings" panose="05000000000000000000" pitchFamily="2" charset="2"/>
              <a:buNone/>
            </a:pPr>
            <a:r>
              <a:rPr lang="en-US" altLang="en-US" sz="2400" dirty="0" smtClean="0">
                <a:solidFill>
                  <a:schemeClr val="accent2">
                    <a:lumMod val="75000"/>
                  </a:schemeClr>
                </a:solidFill>
                <a:latin typeface="+mj-lt"/>
              </a:rPr>
              <a:t>Body </a:t>
            </a:r>
            <a:r>
              <a:rPr lang="en-US" altLang="en-US" sz="2400" dirty="0">
                <a:solidFill>
                  <a:schemeClr val="accent2">
                    <a:lumMod val="75000"/>
                  </a:schemeClr>
                </a:solidFill>
                <a:latin typeface="+mj-lt"/>
              </a:rPr>
              <a:t>parts surgically removed, e.g. amputated foot due to diabetes mellitus or accidental chopping off the hand of a machinist because of a technical machine problem, are not considered as death of a person. </a:t>
            </a:r>
            <a:endParaRPr lang="en-US" altLang="en-US" sz="2400" dirty="0" smtClean="0">
              <a:solidFill>
                <a:schemeClr val="accent2">
                  <a:lumMod val="75000"/>
                </a:schemeClr>
              </a:solidFill>
              <a:latin typeface="+mj-lt"/>
            </a:endParaRPr>
          </a:p>
          <a:p>
            <a:pPr marL="0" indent="0" rtl="1" fontAlgn="base">
              <a:spcAft>
                <a:spcPct val="0"/>
              </a:spcAft>
              <a:buClr>
                <a:srgbClr val="FF9966"/>
              </a:buClr>
              <a:buSzPct val="80000"/>
              <a:buFont typeface="Wingdings" panose="05000000000000000000" pitchFamily="2" charset="2"/>
              <a:buNone/>
            </a:pPr>
            <a:endParaRPr lang="en-US" altLang="en-US" sz="1400" dirty="0">
              <a:solidFill>
                <a:srgbClr val="000000"/>
              </a:solidFill>
              <a:latin typeface="Arial"/>
            </a:endParaRPr>
          </a:p>
          <a:p>
            <a:pPr rtl="1" eaLnBrk="1" fontAlgn="base" hangingPunct="1">
              <a:spcAft>
                <a:spcPct val="0"/>
              </a:spcAft>
              <a:buClr>
                <a:srgbClr val="000000"/>
              </a:buClr>
              <a:defRPr/>
            </a:pPr>
            <a:endParaRPr lang="en-PH" altLang="en-US" sz="2400" dirty="0" smtClean="0">
              <a:solidFill>
                <a:srgbClr val="000000"/>
              </a:solidFill>
              <a:latin typeface="Arial"/>
            </a:endParaRPr>
          </a:p>
          <a:p>
            <a:pPr marL="0" indent="0" rtl="1" fontAlgn="base">
              <a:spcAft>
                <a:spcPct val="0"/>
              </a:spcAft>
              <a:buClr>
                <a:srgbClr val="FF9966"/>
              </a:buClr>
              <a:buSzPct val="80000"/>
              <a:buFont typeface="Wingdings" panose="05000000000000000000" pitchFamily="2" charset="2"/>
              <a:buNone/>
            </a:pPr>
            <a:endParaRPr lang="en-US" altLang="en-US" sz="2400" dirty="0">
              <a:solidFill>
                <a:srgbClr val="000000"/>
              </a:solidFill>
              <a:latin typeface="Arial"/>
            </a:endParaRPr>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119990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fade">
                                      <p:cBhvr>
                                        <p:cTn id="7" dur="750"/>
                                        <p:tgtEl>
                                          <p:spTgt spid="104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0">
                                            <p:txEl>
                                              <p:pRg st="2" end="2"/>
                                            </p:txEl>
                                          </p:spTgt>
                                        </p:tgtEl>
                                        <p:attrNameLst>
                                          <p:attrName>style.visibility</p:attrName>
                                        </p:attrNameLst>
                                      </p:cBhvr>
                                      <p:to>
                                        <p:strVal val="visible"/>
                                      </p:to>
                                    </p:set>
                                    <p:animEffect transition="in" filter="fade">
                                      <p:cBhvr>
                                        <p:cTn id="12" dur="750"/>
                                        <p:tgtEl>
                                          <p:spTgt spid="10445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4450">
                                            <p:txEl>
                                              <p:pRg st="3" end="3"/>
                                            </p:txEl>
                                          </p:spTgt>
                                        </p:tgtEl>
                                        <p:attrNameLst>
                                          <p:attrName>style.visibility</p:attrName>
                                        </p:attrNameLst>
                                      </p:cBhvr>
                                      <p:to>
                                        <p:strVal val="visible"/>
                                      </p:to>
                                    </p:set>
                                    <p:animEffect transition="in" filter="fade">
                                      <p:cBhvr>
                                        <p:cTn id="15" dur="750"/>
                                        <p:tgtEl>
                                          <p:spTgt spid="10445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940">
                                            <p:txEl>
                                              <p:pRg st="0" end="0"/>
                                            </p:txEl>
                                          </p:spTgt>
                                        </p:tgtEl>
                                        <p:attrNameLst>
                                          <p:attrName>style.visibility</p:attrName>
                                        </p:attrNameLst>
                                      </p:cBhvr>
                                      <p:to>
                                        <p:strVal val="visible"/>
                                      </p:to>
                                    </p:set>
                                    <p:animEffect transition="in" filter="fade">
                                      <p:cBhvr>
                                        <p:cTn id="20" dur="750"/>
                                        <p:tgtEl>
                                          <p:spTgt spid="399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Trebuchet MS" panose="020B0603020202020204" pitchFamily="34" charset="0"/>
                <a:cs typeface="Trebuchet MS" panose="020B0603020202020204" pitchFamily="34" charset="0"/>
              </a:rPr>
              <a:t>Reminder</a:t>
            </a:r>
            <a:endParaRPr lang="en-US" dirty="0"/>
          </a:p>
        </p:txBody>
      </p:sp>
      <p:sp>
        <p:nvSpPr>
          <p:cNvPr id="3" name="Content Placeholder 2"/>
          <p:cNvSpPr>
            <a:spLocks noGrp="1"/>
          </p:cNvSpPr>
          <p:nvPr>
            <p:ph idx="1"/>
          </p:nvPr>
        </p:nvSpPr>
        <p:spPr/>
        <p:txBody>
          <a:bodyPr/>
          <a:lstStyle/>
          <a:p>
            <a:pPr marL="0" lvl="2" indent="0" rtl="1" eaLnBrk="1" hangingPunct="1">
              <a:buClr>
                <a:srgbClr val="000000"/>
              </a:buClr>
              <a:buNone/>
              <a:defRPr/>
            </a:pPr>
            <a:r>
              <a:rPr lang="en-US" sz="2800" b="1" u="sng" dirty="0">
                <a:solidFill>
                  <a:schemeClr val="tx2">
                    <a:lumMod val="85000"/>
                    <a:lumOff val="15000"/>
                  </a:schemeClr>
                </a:solidFill>
              </a:rPr>
              <a:t>Sec.6 of the Civil Registry Law</a:t>
            </a:r>
          </a:p>
          <a:p>
            <a:pPr marL="0" lvl="2" indent="0" rtl="1" eaLnBrk="1" hangingPunct="1">
              <a:buClr>
                <a:srgbClr val="000000"/>
              </a:buClr>
              <a:buNone/>
              <a:defRPr/>
            </a:pPr>
            <a:endParaRPr lang="en-US" altLang="en-US" sz="2800" dirty="0">
              <a:solidFill>
                <a:schemeClr val="accent2">
                  <a:lumMod val="75000"/>
                </a:schemeClr>
              </a:solidFill>
              <a:latin typeface="+mn-lt"/>
            </a:endParaRPr>
          </a:p>
          <a:p>
            <a:pPr marL="0" lvl="2" indent="0" rtl="1" eaLnBrk="1" hangingPunct="1">
              <a:buClr>
                <a:srgbClr val="000000"/>
              </a:buClr>
              <a:buNone/>
              <a:defRPr/>
            </a:pPr>
            <a:r>
              <a:rPr lang="en-US" altLang="en-US" sz="2800" dirty="0" smtClean="0">
                <a:solidFill>
                  <a:schemeClr val="accent2">
                    <a:lumMod val="75000"/>
                  </a:schemeClr>
                </a:solidFill>
                <a:latin typeface="+mn-lt"/>
              </a:rPr>
              <a:t>Hence</a:t>
            </a:r>
            <a:r>
              <a:rPr lang="en-US" altLang="en-US" sz="2800" dirty="0">
                <a:solidFill>
                  <a:schemeClr val="accent2">
                    <a:lumMod val="75000"/>
                  </a:schemeClr>
                </a:solidFill>
                <a:latin typeface="+mn-lt"/>
              </a:rPr>
              <a:t>, document containing such body parts should not be registered since these are for burial purposes only. </a:t>
            </a:r>
          </a:p>
          <a:p>
            <a:pPr rtl="1" eaLnBrk="1" hangingPunct="1">
              <a:buClr>
                <a:srgbClr val="000000"/>
              </a:buClr>
              <a:defRPr/>
            </a:pPr>
            <a:endParaRPr lang="en-PH" altLang="en-US" sz="2400" dirty="0">
              <a:solidFill>
                <a:srgbClr val="000000"/>
              </a:solidFill>
              <a:latin typeface="Arial"/>
            </a:endParaRPr>
          </a:p>
          <a:p>
            <a:endParaRPr lang="en-US"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0214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547210" y="1600200"/>
            <a:ext cx="8365595"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fontAlgn="base">
              <a:spcBef>
                <a:spcPct val="0"/>
              </a:spcBef>
              <a:spcAft>
                <a:spcPct val="0"/>
              </a:spcAft>
              <a:defRPr sz="3200" kern="1200">
                <a:solidFill>
                  <a:srgbClr val="404040"/>
                </a:solidFill>
                <a:latin typeface="+mj-lt"/>
                <a:ea typeface="Trebuchet MS" pitchFamily="34" charset="0"/>
                <a:cs typeface="Trebuchet MS"/>
              </a:defRPr>
            </a:lvl1pPr>
            <a:lvl2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800" b="1" u="sng" dirty="0">
                <a:solidFill>
                  <a:schemeClr val="tx2">
                    <a:lumMod val="75000"/>
                    <a:lumOff val="25000"/>
                  </a:schemeClr>
                </a:solidFill>
                <a:ea typeface="+mj-ea"/>
              </a:rPr>
              <a:t>For </a:t>
            </a:r>
            <a:r>
              <a:rPr lang="en-US" sz="2800" b="1" u="sng" dirty="0" smtClean="0">
                <a:solidFill>
                  <a:schemeClr val="tx2">
                    <a:lumMod val="75000"/>
                    <a:lumOff val="25000"/>
                  </a:schemeClr>
                </a:solidFill>
                <a:ea typeface="+mj-ea"/>
              </a:rPr>
              <a:t>Death </a:t>
            </a:r>
            <a:r>
              <a:rPr lang="en-US" sz="2800" b="1" u="sng" dirty="0">
                <a:solidFill>
                  <a:schemeClr val="tx2">
                    <a:lumMod val="75000"/>
                    <a:lumOff val="25000"/>
                  </a:schemeClr>
                </a:solidFill>
                <a:ea typeface="+mj-ea"/>
              </a:rPr>
              <a:t>That </a:t>
            </a:r>
            <a:r>
              <a:rPr lang="en-US" sz="2800" b="1" u="sng" dirty="0" smtClean="0">
                <a:solidFill>
                  <a:schemeClr val="tx2">
                    <a:lumMod val="75000"/>
                    <a:lumOff val="25000"/>
                  </a:schemeClr>
                </a:solidFill>
                <a:ea typeface="+mj-ea"/>
              </a:rPr>
              <a:t>Occurred in the Hospital</a:t>
            </a:r>
            <a:endParaRPr lang="en-US" sz="2800" b="1" u="sng" dirty="0">
              <a:solidFill>
                <a:schemeClr val="tx2">
                  <a:lumMod val="75000"/>
                  <a:lumOff val="25000"/>
                </a:schemeClr>
              </a:solidFill>
              <a:ea typeface="+mj-ea"/>
            </a:endParaRPr>
          </a:p>
          <a:p>
            <a:pPr marL="234950" indent="-234950" fontAlgn="auto">
              <a:spcAft>
                <a:spcPts val="0"/>
              </a:spcAft>
              <a:buClr>
                <a:srgbClr val="FBDF53"/>
              </a:buClr>
              <a:buFont typeface="Arial" panose="020B0604020202020204" pitchFamily="34" charset="0"/>
              <a:buChar char="•"/>
              <a:defRPr/>
            </a:pPr>
            <a:endParaRPr lang="en-US" sz="2800" dirty="0" smtClean="0">
              <a:solidFill>
                <a:schemeClr val="accent2">
                  <a:lumMod val="75000"/>
                </a:schemeClr>
              </a:solidFill>
              <a:ea typeface="+mj-ea"/>
            </a:endParaRPr>
          </a:p>
          <a:p>
            <a:pPr marL="234950" indent="-234950" fontAlgn="auto">
              <a:spcAft>
                <a:spcPts val="0"/>
              </a:spcAft>
              <a:buClr>
                <a:srgbClr val="FBDF53"/>
              </a:buClr>
              <a:buFont typeface="Arial" panose="020B0604020202020204" pitchFamily="34" charset="0"/>
              <a:buChar char="•"/>
              <a:defRPr/>
            </a:pPr>
            <a:r>
              <a:rPr lang="en-US" sz="2800" dirty="0" smtClean="0">
                <a:solidFill>
                  <a:schemeClr val="accent2">
                    <a:lumMod val="75000"/>
                  </a:schemeClr>
                </a:solidFill>
                <a:ea typeface="+mj-ea"/>
              </a:rPr>
              <a:t>The </a:t>
            </a:r>
            <a:r>
              <a:rPr lang="en-US" sz="2800" dirty="0">
                <a:solidFill>
                  <a:schemeClr val="accent2">
                    <a:lumMod val="75000"/>
                  </a:schemeClr>
                </a:solidFill>
                <a:ea typeface="+mj-ea"/>
              </a:rPr>
              <a:t>physician who last attended the deceased or the administrator of the hospital or clinic where the person died is responsible to prepare the COD and certify as to the cause of death</a:t>
            </a:r>
            <a:r>
              <a:rPr lang="en-US" sz="2800" dirty="0" smtClean="0">
                <a:solidFill>
                  <a:schemeClr val="accent2">
                    <a:lumMod val="75000"/>
                  </a:schemeClr>
                </a:solidFill>
                <a:ea typeface="+mj-ea"/>
              </a:rPr>
              <a:t>.</a:t>
            </a:r>
          </a:p>
          <a:p>
            <a:pPr marL="234950" indent="-234950" fontAlgn="auto">
              <a:spcAft>
                <a:spcPts val="0"/>
              </a:spcAft>
              <a:buClr>
                <a:srgbClr val="FBDF53"/>
              </a:buClr>
              <a:buFont typeface="Arial" panose="020B0604020202020204" pitchFamily="34" charset="0"/>
              <a:buChar char="•"/>
              <a:defRPr/>
            </a:pPr>
            <a:endParaRPr lang="en-US" sz="2800" dirty="0" smtClean="0">
              <a:solidFill>
                <a:srgbClr val="000000"/>
              </a:solidFill>
              <a:ea typeface="+mj-ea"/>
            </a:endParaRPr>
          </a:p>
          <a:p>
            <a:pPr fontAlgn="auto">
              <a:spcAft>
                <a:spcPts val="0"/>
              </a:spcAft>
              <a:buClr>
                <a:srgbClr val="FBDF53"/>
              </a:buClr>
              <a:defRPr/>
            </a:pPr>
            <a:r>
              <a:rPr lang="en-US" sz="2800" dirty="0" smtClean="0">
                <a:solidFill>
                  <a:srgbClr val="000000"/>
                </a:solidFill>
                <a:ea typeface="+mj-ea"/>
              </a:rPr>
              <a:t> </a:t>
            </a:r>
          </a:p>
        </p:txBody>
      </p:sp>
      <p:sp>
        <p:nvSpPr>
          <p:cNvPr id="6" name="Rectangle 6"/>
          <p:cNvSpPr txBox="1">
            <a:spLocks noChangeArrowheads="1"/>
          </p:cNvSpPr>
          <p:nvPr/>
        </p:nvSpPr>
        <p:spPr bwMode="auto">
          <a:xfrm>
            <a:off x="547210" y="381000"/>
            <a:ext cx="82157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2">
                    <a:lumMod val="75000"/>
                  </a:schemeClr>
                </a:solidFill>
                <a:latin typeface="+mj-lt"/>
                <a:cs typeface="Trebuchet MS" panose="020B0603020202020204" pitchFamily="34" charset="0"/>
              </a:rPr>
              <a:t>Who is responsible in reporting the event and preparing the COD/FD?</a:t>
            </a:r>
          </a:p>
        </p:txBody>
      </p:sp>
      <p:grpSp>
        <p:nvGrpSpPr>
          <p:cNvPr id="4" name="Group 1"/>
          <p:cNvGrpSpPr>
            <a:grpSpLocks/>
          </p:cNvGrpSpPr>
          <p:nvPr/>
        </p:nvGrpSpPr>
        <p:grpSpPr bwMode="auto">
          <a:xfrm>
            <a:off x="5334000" y="6140450"/>
            <a:ext cx="4495800" cy="717550"/>
            <a:chOff x="152400" y="80946"/>
            <a:chExt cx="9448800" cy="717176"/>
          </a:xfrm>
        </p:grpSpPr>
        <p:pic>
          <p:nvPicPr>
            <p:cNvPr id="7" name="Picture 6"/>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8" name="Straight Connector 7"/>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9"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0"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40226917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008" y="1676400"/>
            <a:ext cx="8093392" cy="4611688"/>
          </a:xfrm>
        </p:spPr>
        <p:txBody>
          <a:bodyPr/>
          <a:lstStyle/>
          <a:p>
            <a:pPr algn="just"/>
            <a:r>
              <a:rPr lang="en-US" sz="2800" dirty="0">
                <a:solidFill>
                  <a:schemeClr val="accent2">
                    <a:lumMod val="75000"/>
                  </a:schemeClr>
                </a:solidFill>
              </a:rPr>
              <a:t>The certificate is forwarded within 48 hours after death to the Local Health Officer who will review the certificate and affix his signature in the “Reviewed By” portion and direct its registration at the Office of the LCR within 30 days. </a:t>
            </a:r>
          </a:p>
          <a:p>
            <a:endParaRPr lang="en-US" dirty="0"/>
          </a:p>
        </p:txBody>
      </p:sp>
      <p:sp>
        <p:nvSpPr>
          <p:cNvPr id="5" name="Rectangle 6"/>
          <p:cNvSpPr txBox="1">
            <a:spLocks noChangeArrowheads="1"/>
          </p:cNvSpPr>
          <p:nvPr/>
        </p:nvSpPr>
        <p:spPr bwMode="auto">
          <a:xfrm>
            <a:off x="547210" y="381000"/>
            <a:ext cx="82157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2">
                    <a:lumMod val="75000"/>
                  </a:schemeClr>
                </a:solidFill>
                <a:latin typeface="+mj-lt"/>
                <a:cs typeface="Trebuchet MS" panose="020B0603020202020204" pitchFamily="34" charset="0"/>
              </a:rPr>
              <a:t>Who is responsible in reporting the event and preparing the COD/FD?</a:t>
            </a:r>
          </a:p>
        </p:txBody>
      </p:sp>
      <p:grpSp>
        <p:nvGrpSpPr>
          <p:cNvPr id="4"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7249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583033" y="1600200"/>
            <a:ext cx="802756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fontAlgn="base">
              <a:spcBef>
                <a:spcPct val="0"/>
              </a:spcBef>
              <a:spcAft>
                <a:spcPct val="0"/>
              </a:spcAft>
              <a:defRPr sz="3200" kern="1200">
                <a:solidFill>
                  <a:srgbClr val="404040"/>
                </a:solidFill>
                <a:latin typeface="+mj-lt"/>
                <a:ea typeface="Trebuchet MS" pitchFamily="34" charset="0"/>
                <a:cs typeface="Trebuchet MS"/>
              </a:defRPr>
            </a:lvl1pPr>
            <a:lvl2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Clr>
                <a:srgbClr val="FBDF53"/>
              </a:buClr>
              <a:defRPr/>
            </a:pPr>
            <a:r>
              <a:rPr lang="en-US" sz="2800" b="1" u="sng" dirty="0" smtClean="0">
                <a:solidFill>
                  <a:schemeClr val="tx1">
                    <a:lumMod val="85000"/>
                    <a:lumOff val="15000"/>
                  </a:schemeClr>
                </a:solidFill>
                <a:ea typeface="+mj-ea"/>
              </a:rPr>
              <a:t>Death in Hospital Emergency Room </a:t>
            </a:r>
            <a:endParaRPr lang="en-US" sz="2800" b="1" u="sng" dirty="0">
              <a:solidFill>
                <a:schemeClr val="tx1">
                  <a:lumMod val="85000"/>
                  <a:lumOff val="15000"/>
                </a:schemeClr>
              </a:solidFill>
              <a:ea typeface="+mj-ea"/>
            </a:endParaRPr>
          </a:p>
          <a:p>
            <a:pPr marL="234950" indent="-234950" algn="just" fontAlgn="auto">
              <a:spcAft>
                <a:spcPts val="0"/>
              </a:spcAft>
              <a:buClr>
                <a:srgbClr val="FBDF53"/>
              </a:buClr>
              <a:buFont typeface="Arial" panose="020B0604020202020204" pitchFamily="34" charset="0"/>
              <a:buChar char="•"/>
              <a:defRPr/>
            </a:pPr>
            <a:r>
              <a:rPr lang="en-US" sz="2800" dirty="0">
                <a:solidFill>
                  <a:schemeClr val="accent2">
                    <a:lumMod val="75000"/>
                  </a:schemeClr>
                </a:solidFill>
              </a:rPr>
              <a:t>Emergency Room deaths </a:t>
            </a:r>
            <a:endParaRPr lang="en-US" sz="2800" dirty="0" smtClean="0">
              <a:solidFill>
                <a:schemeClr val="accent2">
                  <a:lumMod val="75000"/>
                </a:schemeClr>
              </a:solidFill>
            </a:endParaRPr>
          </a:p>
          <a:p>
            <a:pPr marL="457200" indent="-457200" algn="just" fontAlgn="auto">
              <a:spcAft>
                <a:spcPts val="0"/>
              </a:spcAft>
              <a:buClr>
                <a:srgbClr val="FBDF53"/>
              </a:buClr>
              <a:defRPr/>
            </a:pPr>
            <a:r>
              <a:rPr lang="en-US" sz="2800" dirty="0" smtClean="0">
                <a:solidFill>
                  <a:schemeClr val="accent2">
                    <a:lumMod val="75000"/>
                  </a:schemeClr>
                </a:solidFill>
              </a:rPr>
              <a:t>– </a:t>
            </a:r>
            <a:r>
              <a:rPr lang="en-US" sz="2800" dirty="0">
                <a:solidFill>
                  <a:schemeClr val="accent2">
                    <a:lumMod val="75000"/>
                  </a:schemeClr>
                </a:solidFill>
              </a:rPr>
              <a:t>deaths of patients occurring in the ER, including patients who were revived by initial measures at the ER but eventually died there, regardless of the time of stay in the </a:t>
            </a:r>
            <a:r>
              <a:rPr lang="en-US" sz="2800" dirty="0" smtClean="0">
                <a:solidFill>
                  <a:schemeClr val="accent2">
                    <a:lumMod val="75000"/>
                  </a:schemeClr>
                </a:solidFill>
              </a:rPr>
              <a:t>ER</a:t>
            </a:r>
            <a:endParaRPr lang="en-US" sz="2800" dirty="0" smtClean="0">
              <a:solidFill>
                <a:schemeClr val="accent2">
                  <a:lumMod val="75000"/>
                </a:schemeClr>
              </a:solidFill>
            </a:endParaRPr>
          </a:p>
          <a:p>
            <a:pPr marL="234950" indent="-234950" fontAlgn="auto">
              <a:spcAft>
                <a:spcPts val="0"/>
              </a:spcAft>
              <a:buClr>
                <a:srgbClr val="FBDF53"/>
              </a:buClr>
              <a:buFont typeface="Arial" panose="020B0604020202020204" pitchFamily="34" charset="0"/>
              <a:buChar char="•"/>
              <a:defRPr/>
            </a:pPr>
            <a:endParaRPr lang="en-US" sz="2000" dirty="0" smtClean="0">
              <a:solidFill>
                <a:schemeClr val="accent2">
                  <a:lumMod val="75000"/>
                </a:schemeClr>
              </a:solidFill>
              <a:ea typeface="+mj-ea"/>
            </a:endParaRPr>
          </a:p>
          <a:p>
            <a:pPr fontAlgn="auto">
              <a:spcAft>
                <a:spcPts val="0"/>
              </a:spcAft>
              <a:buClr>
                <a:srgbClr val="FBDF53"/>
              </a:buClr>
              <a:defRPr/>
            </a:pPr>
            <a:r>
              <a:rPr lang="en-PH" sz="2000" i="1" dirty="0">
                <a:solidFill>
                  <a:schemeClr val="accent2">
                    <a:lumMod val="75000"/>
                  </a:schemeClr>
                </a:solidFill>
              </a:rPr>
              <a:t>NSO Admin. Order no.1 s.1993</a:t>
            </a:r>
            <a:endParaRPr lang="en-US" sz="2000" i="1" dirty="0" smtClean="0">
              <a:solidFill>
                <a:schemeClr val="accent2">
                  <a:lumMod val="75000"/>
                </a:schemeClr>
              </a:solidFill>
              <a:ea typeface="+mj-ea"/>
            </a:endParaRPr>
          </a:p>
        </p:txBody>
      </p:sp>
      <p:sp>
        <p:nvSpPr>
          <p:cNvPr id="6" name="Rectangle 6"/>
          <p:cNvSpPr txBox="1">
            <a:spLocks noChangeArrowheads="1"/>
          </p:cNvSpPr>
          <p:nvPr/>
        </p:nvSpPr>
        <p:spPr bwMode="auto">
          <a:xfrm>
            <a:off x="562708" y="228600"/>
            <a:ext cx="80478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2">
                    <a:lumMod val="75000"/>
                  </a:schemeClr>
                </a:solidFill>
                <a:latin typeface="+mj-lt"/>
                <a:cs typeface="Trebuchet MS" panose="020B0603020202020204" pitchFamily="34" charset="0"/>
              </a:rPr>
              <a:t>Who is responsible in reporting the event and preparing the COD/FD?</a:t>
            </a:r>
          </a:p>
        </p:txBody>
      </p:sp>
      <p:grpSp>
        <p:nvGrpSpPr>
          <p:cNvPr id="4" name="Group 1"/>
          <p:cNvGrpSpPr>
            <a:grpSpLocks/>
          </p:cNvGrpSpPr>
          <p:nvPr/>
        </p:nvGrpSpPr>
        <p:grpSpPr bwMode="auto">
          <a:xfrm>
            <a:off x="5334000" y="6140450"/>
            <a:ext cx="4495800" cy="717550"/>
            <a:chOff x="152400" y="80946"/>
            <a:chExt cx="9448800" cy="717176"/>
          </a:xfrm>
        </p:grpSpPr>
        <p:pic>
          <p:nvPicPr>
            <p:cNvPr id="7" name="Picture 6"/>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8" name="Straight Connector 7"/>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9"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0"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9377235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457200"/>
            <a:ext cx="9036496" cy="980728"/>
          </a:xfrm>
        </p:spPr>
        <p:txBody>
          <a:bodyPr/>
          <a:lstStyle/>
          <a:p>
            <a:r>
              <a:rPr lang="en-US" altLang="en-US" sz="2800" dirty="0">
                <a:solidFill>
                  <a:schemeClr val="accent2">
                    <a:lumMod val="75000"/>
                  </a:schemeClr>
                </a:solidFill>
                <a:cs typeface="Trebuchet MS" panose="020B0603020202020204" pitchFamily="34" charset="0"/>
              </a:rPr>
              <a:t>Who is responsible in reporting the event and preparing the COD/FD?</a:t>
            </a:r>
            <a:r>
              <a:rPr lang="en-US" altLang="en-US" sz="3600" dirty="0">
                <a:solidFill>
                  <a:schemeClr val="accent2">
                    <a:lumMod val="75000"/>
                  </a:schemeClr>
                </a:solidFill>
                <a:cs typeface="Trebuchet MS" panose="020B0603020202020204" pitchFamily="34" charset="0"/>
              </a:rPr>
              <a:t/>
            </a:r>
            <a:br>
              <a:rPr lang="en-US" altLang="en-US" sz="3600" dirty="0">
                <a:solidFill>
                  <a:schemeClr val="accent2">
                    <a:lumMod val="75000"/>
                  </a:schemeClr>
                </a:solidFill>
                <a:cs typeface="Trebuchet MS" panose="020B0603020202020204" pitchFamily="34" charset="0"/>
              </a:rPr>
            </a:b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fontAlgn="auto">
              <a:spcAft>
                <a:spcPts val="0"/>
              </a:spcAft>
              <a:buClr>
                <a:srgbClr val="FBDF53"/>
              </a:buClr>
              <a:buNone/>
              <a:defRPr/>
            </a:pPr>
            <a:r>
              <a:rPr lang="en-US" sz="2800" b="1" u="sng" dirty="0">
                <a:solidFill>
                  <a:schemeClr val="tx2">
                    <a:lumMod val="85000"/>
                    <a:lumOff val="15000"/>
                  </a:schemeClr>
                </a:solidFill>
              </a:rPr>
              <a:t>Death in Hospital Emergency Room </a:t>
            </a:r>
            <a:endParaRPr lang="en-US" sz="2800" dirty="0" smtClean="0">
              <a:solidFill>
                <a:schemeClr val="tx2">
                  <a:lumMod val="85000"/>
                  <a:lumOff val="15000"/>
                </a:schemeClr>
              </a:solidFill>
            </a:endParaRPr>
          </a:p>
          <a:p>
            <a:pPr marL="234950" indent="-234950" algn="just" fontAlgn="auto">
              <a:spcAft>
                <a:spcPts val="0"/>
              </a:spcAft>
              <a:buClr>
                <a:srgbClr val="FBDF53"/>
              </a:buClr>
              <a:buFont typeface="Arial" panose="020B0604020202020204" pitchFamily="34" charset="0"/>
              <a:buChar char="•"/>
              <a:defRPr/>
            </a:pPr>
            <a:r>
              <a:rPr lang="en-US" sz="2800" dirty="0" smtClean="0">
                <a:solidFill>
                  <a:schemeClr val="accent2">
                    <a:lumMod val="75000"/>
                  </a:schemeClr>
                </a:solidFill>
              </a:rPr>
              <a:t>In </a:t>
            </a:r>
            <a:r>
              <a:rPr lang="en-US" sz="2800" dirty="0">
                <a:solidFill>
                  <a:schemeClr val="accent2">
                    <a:lumMod val="75000"/>
                  </a:schemeClr>
                </a:solidFill>
              </a:rPr>
              <a:t>such cases, the Certificate of Death shall be accomplished by the ER Officer if he can come up with a definite diagnosis. </a:t>
            </a:r>
          </a:p>
          <a:p>
            <a:pPr marL="234950" indent="-234950" algn="just" fontAlgn="auto">
              <a:spcAft>
                <a:spcPts val="0"/>
              </a:spcAft>
              <a:buClr>
                <a:srgbClr val="FBDF53"/>
              </a:buClr>
              <a:buFont typeface="Arial" panose="020B0604020202020204" pitchFamily="34" charset="0"/>
              <a:buChar char="•"/>
              <a:defRPr/>
            </a:pPr>
            <a:r>
              <a:rPr lang="en-US" sz="2800" dirty="0">
                <a:solidFill>
                  <a:schemeClr val="accent2">
                    <a:lumMod val="75000"/>
                  </a:schemeClr>
                </a:solidFill>
              </a:rPr>
              <a:t>Otherwise, the death should be referred to the medico-legal officer of the hospital, or the local health officer who shall cause the issuance of the Certificate of Death. </a:t>
            </a:r>
          </a:p>
          <a:p>
            <a:endParaRPr lang="en-US"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94251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562708" y="2286000"/>
            <a:ext cx="8329772"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fontAlgn="base">
              <a:spcBef>
                <a:spcPct val="0"/>
              </a:spcBef>
              <a:spcAft>
                <a:spcPct val="0"/>
              </a:spcAft>
              <a:defRPr sz="3200" kern="1200">
                <a:solidFill>
                  <a:srgbClr val="404040"/>
                </a:solidFill>
                <a:latin typeface="+mj-lt"/>
                <a:ea typeface="Trebuchet MS" pitchFamily="34" charset="0"/>
                <a:cs typeface="Trebuchet MS"/>
              </a:defRPr>
            </a:lvl1pPr>
            <a:lvl2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800" b="1" u="sng" dirty="0">
                <a:solidFill>
                  <a:schemeClr val="tx2">
                    <a:lumMod val="85000"/>
                    <a:lumOff val="15000"/>
                  </a:schemeClr>
                </a:solidFill>
                <a:ea typeface="+mj-ea"/>
              </a:rPr>
              <a:t>For </a:t>
            </a:r>
            <a:r>
              <a:rPr lang="en-US" sz="2800" b="1" u="sng" dirty="0" smtClean="0">
                <a:solidFill>
                  <a:schemeClr val="tx2">
                    <a:lumMod val="85000"/>
                    <a:lumOff val="15000"/>
                  </a:schemeClr>
                </a:solidFill>
                <a:ea typeface="+mj-ea"/>
              </a:rPr>
              <a:t>Death </a:t>
            </a:r>
            <a:r>
              <a:rPr lang="en-US" sz="2800" b="1" u="sng" dirty="0">
                <a:solidFill>
                  <a:schemeClr val="tx2">
                    <a:lumMod val="85000"/>
                    <a:lumOff val="15000"/>
                  </a:schemeClr>
                </a:solidFill>
                <a:ea typeface="+mj-ea"/>
              </a:rPr>
              <a:t>That </a:t>
            </a:r>
            <a:r>
              <a:rPr lang="en-US" sz="2800" b="1" u="sng" dirty="0" smtClean="0">
                <a:solidFill>
                  <a:schemeClr val="tx2">
                    <a:lumMod val="85000"/>
                    <a:lumOff val="15000"/>
                  </a:schemeClr>
                </a:solidFill>
                <a:ea typeface="+mj-ea"/>
              </a:rPr>
              <a:t>Occurred in the Hospital</a:t>
            </a:r>
            <a:endParaRPr lang="en-US" sz="2800" b="1" u="sng" dirty="0">
              <a:solidFill>
                <a:schemeClr val="tx2">
                  <a:lumMod val="85000"/>
                  <a:lumOff val="15000"/>
                </a:schemeClr>
              </a:solidFill>
              <a:ea typeface="+mj-ea"/>
            </a:endParaRPr>
          </a:p>
          <a:p>
            <a:pPr fontAlgn="auto">
              <a:spcAft>
                <a:spcPts val="0"/>
              </a:spcAft>
              <a:buClr>
                <a:srgbClr val="FBDF53"/>
              </a:buClr>
              <a:defRPr/>
            </a:pPr>
            <a:endParaRPr lang="en-US" sz="2000" b="1" dirty="0" smtClean="0">
              <a:solidFill>
                <a:schemeClr val="accent6">
                  <a:lumMod val="60000"/>
                  <a:lumOff val="40000"/>
                </a:schemeClr>
              </a:solidFill>
              <a:ea typeface="+mj-ea"/>
            </a:endParaRPr>
          </a:p>
          <a:p>
            <a:pPr fontAlgn="auto">
              <a:spcAft>
                <a:spcPts val="0"/>
              </a:spcAft>
              <a:buClr>
                <a:srgbClr val="FBDF53"/>
              </a:buClr>
              <a:defRPr/>
            </a:pPr>
            <a:r>
              <a:rPr lang="en-US" sz="2800" b="1" dirty="0" smtClean="0">
                <a:solidFill>
                  <a:schemeClr val="accent6">
                    <a:lumMod val="75000"/>
                  </a:schemeClr>
                </a:solidFill>
                <a:ea typeface="+mj-ea"/>
              </a:rPr>
              <a:t>Special Cases:</a:t>
            </a:r>
            <a:endParaRPr lang="en-US" sz="2800" dirty="0" smtClean="0">
              <a:solidFill>
                <a:schemeClr val="accent6">
                  <a:lumMod val="75000"/>
                </a:schemeClr>
              </a:solidFill>
              <a:ea typeface="+mj-ea"/>
            </a:endParaRPr>
          </a:p>
          <a:p>
            <a:pPr fontAlgn="auto">
              <a:spcAft>
                <a:spcPts val="0"/>
              </a:spcAft>
              <a:buClr>
                <a:srgbClr val="FBDF53"/>
              </a:buClr>
              <a:defRPr/>
            </a:pPr>
            <a:endParaRPr lang="en-US" sz="2800" dirty="0" smtClean="0">
              <a:solidFill>
                <a:schemeClr val="accent2">
                  <a:lumMod val="75000"/>
                </a:schemeClr>
              </a:solidFill>
              <a:ea typeface="+mj-ea"/>
            </a:endParaRPr>
          </a:p>
          <a:p>
            <a:pPr fontAlgn="auto">
              <a:spcAft>
                <a:spcPts val="0"/>
              </a:spcAft>
              <a:buClr>
                <a:srgbClr val="FBDF53"/>
              </a:buClr>
              <a:defRPr/>
            </a:pPr>
            <a:r>
              <a:rPr lang="en-US" sz="2800" dirty="0" smtClean="0">
                <a:solidFill>
                  <a:schemeClr val="accent2">
                    <a:lumMod val="75000"/>
                  </a:schemeClr>
                </a:solidFill>
                <a:ea typeface="+mj-ea"/>
              </a:rPr>
              <a:t>When a death occurs in the ambulance while a patient is being transferred to another healthcare facility, the attending physician during the transport of the patient shall accomplish the death certificate.</a:t>
            </a:r>
            <a:r>
              <a:rPr lang="en-US" sz="2800" dirty="0">
                <a:solidFill>
                  <a:schemeClr val="accent2">
                    <a:lumMod val="75000"/>
                  </a:schemeClr>
                </a:solidFill>
                <a:ea typeface="+mj-ea"/>
              </a:rPr>
              <a:t/>
            </a:r>
            <a:br>
              <a:rPr lang="en-US" sz="2800" dirty="0">
                <a:solidFill>
                  <a:schemeClr val="accent2">
                    <a:lumMod val="75000"/>
                  </a:schemeClr>
                </a:solidFill>
                <a:ea typeface="+mj-ea"/>
              </a:rPr>
            </a:br>
            <a:r>
              <a:rPr lang="en-US" sz="2800" dirty="0">
                <a:solidFill>
                  <a:srgbClr val="000000"/>
                </a:solidFill>
                <a:ea typeface="+mj-ea"/>
              </a:rPr>
              <a:t/>
            </a:r>
            <a:br>
              <a:rPr lang="en-US" sz="2800" dirty="0">
                <a:solidFill>
                  <a:srgbClr val="000000"/>
                </a:solidFill>
                <a:ea typeface="+mj-ea"/>
              </a:rPr>
            </a:br>
            <a:r>
              <a:rPr lang="en-US" sz="2800" dirty="0">
                <a:solidFill>
                  <a:srgbClr val="000000"/>
                </a:solidFill>
                <a:ea typeface="+mj-ea"/>
              </a:rPr>
              <a:t/>
            </a:r>
            <a:br>
              <a:rPr lang="en-US" sz="2800" dirty="0">
                <a:solidFill>
                  <a:srgbClr val="000000"/>
                </a:solidFill>
                <a:ea typeface="+mj-ea"/>
              </a:rPr>
            </a:br>
            <a:r>
              <a:rPr lang="en-US" sz="2585" b="1" i="1" dirty="0">
                <a:solidFill>
                  <a:srgbClr val="000000"/>
                </a:solidFill>
                <a:latin typeface="Calibri" panose="020F0502020204030204" pitchFamily="34" charset="0"/>
                <a:ea typeface="+mj-ea"/>
              </a:rPr>
              <a:t/>
            </a:r>
            <a:br>
              <a:rPr lang="en-US" sz="2585" b="1" i="1" dirty="0">
                <a:solidFill>
                  <a:srgbClr val="000000"/>
                </a:solidFill>
                <a:latin typeface="Calibri" panose="020F0502020204030204" pitchFamily="34" charset="0"/>
                <a:ea typeface="+mj-ea"/>
              </a:rPr>
            </a:br>
            <a:endParaRPr lang="en-AU" sz="2585" b="1" i="1" dirty="0">
              <a:solidFill>
                <a:srgbClr val="000000"/>
              </a:solidFill>
              <a:latin typeface="Calibri" panose="020F0502020204030204" pitchFamily="34" charset="0"/>
              <a:ea typeface="+mj-ea"/>
            </a:endParaRPr>
          </a:p>
        </p:txBody>
      </p:sp>
      <p:sp>
        <p:nvSpPr>
          <p:cNvPr id="6" name="Rectangle 6"/>
          <p:cNvSpPr txBox="1">
            <a:spLocks noChangeArrowheads="1"/>
          </p:cNvSpPr>
          <p:nvPr/>
        </p:nvSpPr>
        <p:spPr bwMode="auto">
          <a:xfrm>
            <a:off x="562708" y="304800"/>
            <a:ext cx="7880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2">
                    <a:lumMod val="75000"/>
                  </a:schemeClr>
                </a:solidFill>
                <a:latin typeface="+mj-lt"/>
                <a:cs typeface="Trebuchet MS" panose="020B0603020202020204" pitchFamily="34" charset="0"/>
              </a:rPr>
              <a:t>Who is responsible in reporting the event and preparing the COD/FD?</a:t>
            </a:r>
          </a:p>
        </p:txBody>
      </p:sp>
      <p:grpSp>
        <p:nvGrpSpPr>
          <p:cNvPr id="4" name="Group 1"/>
          <p:cNvGrpSpPr>
            <a:grpSpLocks/>
          </p:cNvGrpSpPr>
          <p:nvPr/>
        </p:nvGrpSpPr>
        <p:grpSpPr bwMode="auto">
          <a:xfrm>
            <a:off x="5334000" y="6140450"/>
            <a:ext cx="4495800" cy="717550"/>
            <a:chOff x="152400" y="80946"/>
            <a:chExt cx="9448800" cy="717176"/>
          </a:xfrm>
        </p:grpSpPr>
        <p:pic>
          <p:nvPicPr>
            <p:cNvPr id="7" name="Picture 6"/>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8" name="Straight Connector 7"/>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9"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0"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8162583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4046" y="404446"/>
            <a:ext cx="7174523" cy="851389"/>
          </a:xfrm>
          <a:prstGeom prst="rect">
            <a:avLst/>
          </a:prstGeom>
        </p:spPr>
        <p:txBody>
          <a:bodyPr/>
          <a:lstStyle/>
          <a:p>
            <a:pPr algn="ctr" rtl="1" eaLnBrk="0" fontAlgn="base" hangingPunct="0">
              <a:spcBef>
                <a:spcPct val="0"/>
              </a:spcBef>
              <a:spcAft>
                <a:spcPct val="0"/>
              </a:spcAft>
              <a:defRPr/>
            </a:pPr>
            <a:r>
              <a:rPr lang="en-US" sz="4000" b="1" dirty="0">
                <a:solidFill>
                  <a:schemeClr val="accent6">
                    <a:lumMod val="75000"/>
                  </a:schemeClr>
                </a:solidFill>
              </a:rPr>
              <a:t>Act No. 3753</a:t>
            </a:r>
          </a:p>
          <a:p>
            <a:pPr algn="ctr" rtl="1" eaLnBrk="0" fontAlgn="base" hangingPunct="0">
              <a:spcBef>
                <a:spcPct val="0"/>
              </a:spcBef>
              <a:spcAft>
                <a:spcPct val="0"/>
              </a:spcAft>
              <a:defRPr/>
            </a:pPr>
            <a:r>
              <a:rPr lang="en-PH" altLang="en-US" sz="3200" b="1" dirty="0">
                <a:solidFill>
                  <a:schemeClr val="tx2">
                    <a:lumMod val="85000"/>
                    <a:lumOff val="15000"/>
                  </a:schemeClr>
                </a:solidFill>
              </a:rPr>
              <a:t>The Civil Registry Law</a:t>
            </a:r>
          </a:p>
        </p:txBody>
      </p:sp>
      <p:sp>
        <p:nvSpPr>
          <p:cNvPr id="4" name="Content Placeholder 3"/>
          <p:cNvSpPr>
            <a:spLocks noGrp="1"/>
          </p:cNvSpPr>
          <p:nvPr>
            <p:ph idx="1"/>
          </p:nvPr>
        </p:nvSpPr>
        <p:spPr>
          <a:xfrm>
            <a:off x="662705" y="1779593"/>
            <a:ext cx="3699194" cy="4392488"/>
          </a:xfrm>
        </p:spPr>
        <p:txBody>
          <a:bodyPr/>
          <a:lstStyle/>
          <a:p>
            <a:pPr marL="0" indent="0">
              <a:buSzPct val="100000"/>
              <a:buNone/>
            </a:pPr>
            <a:r>
              <a:rPr lang="en-PH" altLang="en-US" sz="2800" dirty="0" smtClean="0"/>
              <a:t>Registration </a:t>
            </a:r>
            <a:r>
              <a:rPr lang="en-PH" altLang="en-US" sz="2800" dirty="0"/>
              <a:t>of all facts and acts concerning the civil status of persons from birth to death including the changes in civil status taking place therein in </a:t>
            </a:r>
            <a:r>
              <a:rPr lang="en-PH" altLang="en-US" sz="2800" dirty="0" smtClean="0"/>
              <a:t>appropriate civil </a:t>
            </a:r>
            <a:r>
              <a:rPr lang="en-PH" altLang="en-US" sz="2800" dirty="0"/>
              <a:t>registry books</a:t>
            </a:r>
            <a:endParaRPr lang="en-US" altLang="en-US" sz="2800" dirty="0"/>
          </a:p>
          <a:p>
            <a:pPr algn="just">
              <a:spcBef>
                <a:spcPct val="20000"/>
              </a:spcBef>
              <a:tabLst>
                <a:tab pos="7256463" algn="l"/>
                <a:tab pos="7315200" algn="l"/>
              </a:tabLst>
              <a:defRPr/>
            </a:pPr>
            <a:endParaRPr lang="en-PH" sz="2800" dirty="0"/>
          </a:p>
          <a:p>
            <a:pPr algn="ctr">
              <a:spcBef>
                <a:spcPct val="20000"/>
              </a:spcBef>
              <a:tabLst>
                <a:tab pos="7256463" algn="l"/>
                <a:tab pos="7315200" algn="l"/>
              </a:tabLst>
              <a:defRPr/>
            </a:pPr>
            <a:endParaRPr lang="en-PH" sz="2800" dirty="0"/>
          </a:p>
          <a:p>
            <a:pPr marL="0" indent="0">
              <a:tabLst>
                <a:tab pos="7256463" algn="l"/>
                <a:tab pos="7315200" algn="l"/>
              </a:tabLst>
            </a:pPr>
            <a:endParaRPr lang="en-PH"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17189">
            <a:off x="4825090" y="2237542"/>
            <a:ext cx="3285881" cy="32022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67045664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1338" y="401517"/>
            <a:ext cx="8229600" cy="652096"/>
          </a:xfrm>
        </p:spPr>
        <p:txBody>
          <a:bodyPr/>
          <a:lstStyle/>
          <a:p>
            <a:pPr eaLnBrk="1" hangingPunct="1"/>
            <a:r>
              <a:rPr lang="en-US" altLang="en-US" b="1" dirty="0"/>
              <a:t>Death Registration Process</a:t>
            </a:r>
          </a:p>
        </p:txBody>
      </p:sp>
      <p:pic>
        <p:nvPicPr>
          <p:cNvPr id="4301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9823" y="1481505"/>
            <a:ext cx="2010508" cy="193870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Line 23"/>
          <p:cNvSpPr>
            <a:spLocks noChangeShapeType="1"/>
          </p:cNvSpPr>
          <p:nvPr/>
        </p:nvSpPr>
        <p:spPr bwMode="auto">
          <a:xfrm>
            <a:off x="2116015" y="2677259"/>
            <a:ext cx="1185497" cy="3824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rtl="1" fontAlgn="base">
              <a:spcBef>
                <a:spcPct val="0"/>
              </a:spcBef>
              <a:spcAft>
                <a:spcPct val="0"/>
              </a:spcAft>
            </a:pPr>
            <a:endParaRPr lang="en-PH" sz="3600" b="1" i="1">
              <a:solidFill>
                <a:srgbClr val="000066"/>
              </a:solidFill>
            </a:endParaRPr>
          </a:p>
        </p:txBody>
      </p:sp>
      <p:pic>
        <p:nvPicPr>
          <p:cNvPr id="430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100" y="4009293"/>
            <a:ext cx="1274885" cy="46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6" name="Rectangle 1"/>
          <p:cNvSpPr>
            <a:spLocks noChangeArrowheads="1"/>
          </p:cNvSpPr>
          <p:nvPr/>
        </p:nvSpPr>
        <p:spPr bwMode="auto">
          <a:xfrm>
            <a:off x="2370993" y="2293328"/>
            <a:ext cx="942887"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a:solidFill>
                  <a:srgbClr val="000000"/>
                </a:solidFill>
                <a:latin typeface="Calibri" panose="020F0502020204030204" pitchFamily="34" charset="0"/>
              </a:rPr>
              <a:t>48 hours</a:t>
            </a:r>
          </a:p>
        </p:txBody>
      </p:sp>
      <p:sp>
        <p:nvSpPr>
          <p:cNvPr id="43017" name="Rectangle 2"/>
          <p:cNvSpPr>
            <a:spLocks noChangeArrowheads="1"/>
          </p:cNvSpPr>
          <p:nvPr/>
        </p:nvSpPr>
        <p:spPr bwMode="auto">
          <a:xfrm>
            <a:off x="5893777" y="3598985"/>
            <a:ext cx="85632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a:solidFill>
                  <a:srgbClr val="000000"/>
                </a:solidFill>
                <a:latin typeface="Calibri" panose="020F0502020204030204" pitchFamily="34" charset="0"/>
              </a:rPr>
              <a:t>30 days</a:t>
            </a:r>
          </a:p>
        </p:txBody>
      </p:sp>
      <p:sp>
        <p:nvSpPr>
          <p:cNvPr id="43018" name="Rectangle 9"/>
          <p:cNvSpPr>
            <a:spLocks noChangeArrowheads="1"/>
          </p:cNvSpPr>
          <p:nvPr/>
        </p:nvSpPr>
        <p:spPr bwMode="auto">
          <a:xfrm>
            <a:off x="3423138" y="4494336"/>
            <a:ext cx="22860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a:solidFill>
                  <a:srgbClr val="000000"/>
                </a:solidFill>
                <a:latin typeface="Calibri" panose="020F0502020204030204" pitchFamily="34" charset="0"/>
              </a:rPr>
              <a:t>Local Health Officer</a:t>
            </a:r>
          </a:p>
        </p:txBody>
      </p:sp>
      <p:sp>
        <p:nvSpPr>
          <p:cNvPr id="43019" name="Rectangle 10"/>
          <p:cNvSpPr>
            <a:spLocks noChangeArrowheads="1"/>
          </p:cNvSpPr>
          <p:nvPr/>
        </p:nvSpPr>
        <p:spPr bwMode="auto">
          <a:xfrm>
            <a:off x="5893777" y="5470931"/>
            <a:ext cx="228453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dirty="0">
                <a:solidFill>
                  <a:srgbClr val="000000"/>
                </a:solidFill>
                <a:latin typeface="Calibri" panose="020F0502020204030204" pitchFamily="34" charset="0"/>
              </a:rPr>
              <a:t>Local Civil Registrar</a:t>
            </a:r>
          </a:p>
        </p:txBody>
      </p:sp>
      <p:sp>
        <p:nvSpPr>
          <p:cNvPr id="43020" name="Rectangle 11"/>
          <p:cNvSpPr>
            <a:spLocks noChangeArrowheads="1"/>
          </p:cNvSpPr>
          <p:nvPr/>
        </p:nvSpPr>
        <p:spPr bwMode="auto">
          <a:xfrm>
            <a:off x="1" y="3516924"/>
            <a:ext cx="228453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a:solidFill>
                  <a:srgbClr val="000000"/>
                </a:solidFill>
                <a:latin typeface="Calibri" panose="020F0502020204030204" pitchFamily="34" charset="0"/>
              </a:rPr>
              <a:t>Death in a Hospital</a:t>
            </a:r>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702" t="21876" r="46943"/>
          <a:stretch/>
        </p:blipFill>
        <p:spPr bwMode="auto">
          <a:xfrm>
            <a:off x="3719786" y="2467382"/>
            <a:ext cx="1690413" cy="162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28" t="13991" r="16477" b="18142"/>
          <a:stretch/>
        </p:blipFill>
        <p:spPr bwMode="auto">
          <a:xfrm>
            <a:off x="7027985" y="3516924"/>
            <a:ext cx="1864186" cy="187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
          <p:cNvGrpSpPr>
            <a:grpSpLocks/>
          </p:cNvGrpSpPr>
          <p:nvPr/>
        </p:nvGrpSpPr>
        <p:grpSpPr bwMode="auto">
          <a:xfrm>
            <a:off x="5334000" y="6140450"/>
            <a:ext cx="4495800" cy="717550"/>
            <a:chOff x="152400" y="80946"/>
            <a:chExt cx="9448800" cy="717176"/>
          </a:xfrm>
        </p:grpSpPr>
        <p:pic>
          <p:nvPicPr>
            <p:cNvPr id="16" name="Picture 15"/>
            <p:cNvPicPr>
              <a:picLocks noChangeAspect="1" noChangeArrowheads="1"/>
            </p:cNvPicPr>
            <p:nvPr/>
          </p:nvPicPr>
          <p:blipFill>
            <a:blip r:embed="rId7" cstate="print"/>
            <a:srcRect/>
            <a:stretch>
              <a:fillRect/>
            </a:stretch>
          </p:blipFill>
          <p:spPr bwMode="auto">
            <a:xfrm>
              <a:off x="152400" y="80946"/>
              <a:ext cx="608295" cy="676835"/>
            </a:xfrm>
            <a:prstGeom prst="rect">
              <a:avLst/>
            </a:prstGeom>
            <a:noFill/>
            <a:ln w="9525">
              <a:noFill/>
              <a:miter lim="800000"/>
              <a:headEnd/>
              <a:tailEnd/>
            </a:ln>
          </p:spPr>
        </p:pic>
        <p:cxnSp>
          <p:nvCxnSpPr>
            <p:cNvPr id="17" name="Straight Connector 1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1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84530640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562708" y="512178"/>
            <a:ext cx="8138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6">
                    <a:lumMod val="75000"/>
                  </a:schemeClr>
                </a:solidFill>
                <a:latin typeface="+mj-lt"/>
                <a:cs typeface="Trebuchet MS" panose="020B0603020202020204" pitchFamily="34" charset="0"/>
              </a:rPr>
              <a:t>Who is responsible in reporting the event and preparing the COD/FD?</a:t>
            </a:r>
          </a:p>
        </p:txBody>
      </p:sp>
      <p:sp>
        <p:nvSpPr>
          <p:cNvPr id="6" name="Title 3"/>
          <p:cNvSpPr txBox="1">
            <a:spLocks/>
          </p:cNvSpPr>
          <p:nvPr/>
        </p:nvSpPr>
        <p:spPr bwMode="auto">
          <a:xfrm>
            <a:off x="587860" y="1431860"/>
            <a:ext cx="8113748" cy="48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fontAlgn="base">
              <a:spcBef>
                <a:spcPct val="0"/>
              </a:spcBef>
              <a:spcAft>
                <a:spcPct val="0"/>
              </a:spcAft>
              <a:defRPr sz="3200" kern="1200">
                <a:solidFill>
                  <a:srgbClr val="404040"/>
                </a:solidFill>
                <a:latin typeface="+mj-lt"/>
                <a:ea typeface="Trebuchet MS" pitchFamily="34" charset="0"/>
                <a:cs typeface="Trebuchet MS"/>
              </a:defRPr>
            </a:lvl1pPr>
            <a:lvl2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800" b="1" u="sng" dirty="0">
                <a:solidFill>
                  <a:schemeClr val="tx2">
                    <a:lumMod val="85000"/>
                    <a:lumOff val="15000"/>
                  </a:schemeClr>
                </a:solidFill>
                <a:ea typeface="+mj-ea"/>
              </a:rPr>
              <a:t>For Death </a:t>
            </a:r>
            <a:r>
              <a:rPr lang="en-US" sz="2800" b="1" u="sng" dirty="0" smtClean="0">
                <a:solidFill>
                  <a:schemeClr val="tx2">
                    <a:lumMod val="85000"/>
                    <a:lumOff val="15000"/>
                  </a:schemeClr>
                </a:solidFill>
                <a:ea typeface="+mj-ea"/>
              </a:rPr>
              <a:t>that </a:t>
            </a:r>
            <a:r>
              <a:rPr lang="en-US" sz="2800" b="1" u="sng" dirty="0">
                <a:solidFill>
                  <a:schemeClr val="tx2">
                    <a:lumMod val="85000"/>
                    <a:lumOff val="15000"/>
                  </a:schemeClr>
                </a:solidFill>
                <a:ea typeface="+mj-ea"/>
              </a:rPr>
              <a:t>Occurred </a:t>
            </a:r>
            <a:r>
              <a:rPr lang="en-US" sz="2800" b="1" u="sng" dirty="0" smtClean="0">
                <a:solidFill>
                  <a:schemeClr val="tx2">
                    <a:lumMod val="85000"/>
                    <a:lumOff val="15000"/>
                  </a:schemeClr>
                </a:solidFill>
                <a:ea typeface="+mj-ea"/>
              </a:rPr>
              <a:t>Outside </a:t>
            </a:r>
            <a:r>
              <a:rPr lang="en-US" sz="2800" b="1" u="sng" dirty="0">
                <a:solidFill>
                  <a:schemeClr val="tx2">
                    <a:lumMod val="85000"/>
                    <a:lumOff val="15000"/>
                  </a:schemeClr>
                </a:solidFill>
                <a:ea typeface="+mj-ea"/>
              </a:rPr>
              <a:t>t</a:t>
            </a:r>
            <a:r>
              <a:rPr lang="en-US" sz="2800" b="1" u="sng" dirty="0" smtClean="0">
                <a:solidFill>
                  <a:schemeClr val="tx2">
                    <a:lumMod val="85000"/>
                    <a:lumOff val="15000"/>
                  </a:schemeClr>
                </a:solidFill>
                <a:ea typeface="+mj-ea"/>
              </a:rPr>
              <a:t>he Hospital</a:t>
            </a:r>
          </a:p>
          <a:p>
            <a:pPr fontAlgn="auto">
              <a:spcAft>
                <a:spcPts val="0"/>
              </a:spcAft>
              <a:defRPr/>
            </a:pPr>
            <a:endParaRPr lang="en-US" sz="2800" b="1" u="sng" dirty="0">
              <a:solidFill>
                <a:schemeClr val="bg2">
                  <a:lumMod val="75000"/>
                </a:schemeClr>
              </a:solidFill>
              <a:ea typeface="+mj-ea"/>
            </a:endParaRPr>
          </a:p>
          <a:p>
            <a:pPr algn="just" fontAlgn="auto">
              <a:spcAft>
                <a:spcPts val="0"/>
              </a:spcAft>
              <a:defRPr/>
            </a:pPr>
            <a:r>
              <a:rPr lang="en-US" sz="2800" dirty="0" smtClean="0">
                <a:solidFill>
                  <a:schemeClr val="accent6">
                    <a:lumMod val="75000"/>
                  </a:schemeClr>
                </a:solidFill>
                <a:ea typeface="+mj-ea"/>
              </a:rPr>
              <a:t>If the deceased died without medical attendance, the nearest relative or any person who has knowledge of the death is responsible for reporting the event to the Local Health Officer within 48 hours. </a:t>
            </a:r>
          </a:p>
          <a:p>
            <a:pPr fontAlgn="auto">
              <a:spcAft>
                <a:spcPts val="0"/>
              </a:spcAft>
              <a:defRPr/>
            </a:pPr>
            <a:endParaRPr lang="en-US" sz="1800" dirty="0" smtClean="0">
              <a:solidFill>
                <a:srgbClr val="000000"/>
              </a:solidFill>
              <a:ea typeface="+mj-ea"/>
            </a:endParaRPr>
          </a:p>
          <a:p>
            <a:pPr fontAlgn="auto">
              <a:spcAft>
                <a:spcPts val="0"/>
              </a:spcAft>
              <a:defRPr/>
            </a:pPr>
            <a:r>
              <a:rPr lang="en-PH" sz="1800" i="1" dirty="0">
                <a:solidFill>
                  <a:srgbClr val="000000"/>
                </a:solidFill>
              </a:rPr>
              <a:t>NSO Admin. Order no.1 s.1993</a:t>
            </a:r>
            <a:endParaRPr lang="en-US" sz="1800" dirty="0" smtClean="0">
              <a:solidFill>
                <a:srgbClr val="000000"/>
              </a:solidFill>
              <a:ea typeface="+mj-ea"/>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7" name="Picture 6"/>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8" name="Straight Connector 7"/>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9"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0"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5000820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4" y="457200"/>
            <a:ext cx="9036496" cy="980728"/>
          </a:xfrm>
        </p:spPr>
        <p:txBody>
          <a:bodyPr/>
          <a:lstStyle/>
          <a:p>
            <a:r>
              <a:rPr lang="en-US" altLang="en-US" sz="2800" dirty="0">
                <a:solidFill>
                  <a:schemeClr val="accent6">
                    <a:lumMod val="75000"/>
                  </a:schemeClr>
                </a:solidFill>
                <a:cs typeface="Trebuchet MS" panose="020B0603020202020204" pitchFamily="34" charset="0"/>
              </a:rPr>
              <a:t>Who is responsible in reporting the event and preparing the COD/FD?</a:t>
            </a:r>
            <a:r>
              <a:rPr lang="en-US" altLang="en-US" sz="3600" dirty="0">
                <a:solidFill>
                  <a:srgbClr val="000000"/>
                </a:solidFill>
                <a:cs typeface="Trebuchet MS" panose="020B0603020202020204" pitchFamily="34" charset="0"/>
              </a:rPr>
              <a:t/>
            </a:r>
            <a:br>
              <a:rPr lang="en-US" altLang="en-US" sz="3600" dirty="0">
                <a:solidFill>
                  <a:srgbClr val="000000"/>
                </a:solidFill>
                <a:cs typeface="Trebuchet MS" panose="020B0603020202020204" pitchFamily="34" charset="0"/>
              </a:rPr>
            </a:br>
            <a:endParaRPr lang="en-US" dirty="0"/>
          </a:p>
        </p:txBody>
      </p:sp>
      <p:sp>
        <p:nvSpPr>
          <p:cNvPr id="3" name="Content Placeholder 2"/>
          <p:cNvSpPr>
            <a:spLocks noGrp="1"/>
          </p:cNvSpPr>
          <p:nvPr>
            <p:ph idx="1"/>
          </p:nvPr>
        </p:nvSpPr>
        <p:spPr/>
        <p:txBody>
          <a:bodyPr/>
          <a:lstStyle/>
          <a:p>
            <a:pPr marL="0" indent="0">
              <a:buNone/>
            </a:pPr>
            <a:r>
              <a:rPr lang="en-US" sz="2800" b="1" u="sng" dirty="0">
                <a:solidFill>
                  <a:schemeClr val="tx2">
                    <a:lumMod val="85000"/>
                    <a:lumOff val="15000"/>
                  </a:schemeClr>
                </a:solidFill>
              </a:rPr>
              <a:t>For Death That Occurred Outside The </a:t>
            </a:r>
            <a:r>
              <a:rPr lang="en-US" sz="2800" b="1" u="sng" dirty="0" smtClean="0">
                <a:solidFill>
                  <a:schemeClr val="tx2">
                    <a:lumMod val="85000"/>
                    <a:lumOff val="15000"/>
                  </a:schemeClr>
                </a:solidFill>
              </a:rPr>
              <a:t>Hospital</a:t>
            </a:r>
            <a:endParaRPr lang="en-US" sz="2800" dirty="0" smtClean="0">
              <a:solidFill>
                <a:schemeClr val="tx2">
                  <a:lumMod val="85000"/>
                  <a:lumOff val="15000"/>
                </a:schemeClr>
              </a:solidFill>
            </a:endParaRPr>
          </a:p>
          <a:p>
            <a:r>
              <a:rPr lang="en-US" sz="2800" dirty="0" smtClean="0">
                <a:solidFill>
                  <a:schemeClr val="accent6">
                    <a:lumMod val="75000"/>
                  </a:schemeClr>
                </a:solidFill>
              </a:rPr>
              <a:t>The </a:t>
            </a:r>
            <a:r>
              <a:rPr lang="en-US" sz="2800" dirty="0">
                <a:solidFill>
                  <a:schemeClr val="accent6">
                    <a:lumMod val="75000"/>
                  </a:schemeClr>
                </a:solidFill>
              </a:rPr>
              <a:t>Local Health Officer is the one who will prepare the COD, certify the cause of death and direct its registration at the officer of the LCR within 30 days. </a:t>
            </a:r>
          </a:p>
          <a:p>
            <a:endParaRPr lang="en-US"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4858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562708" y="512178"/>
            <a:ext cx="7880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6">
                    <a:lumMod val="75000"/>
                  </a:schemeClr>
                </a:solidFill>
                <a:latin typeface="+mj-lt"/>
                <a:cs typeface="Trebuchet MS" panose="020B0603020202020204" pitchFamily="34" charset="0"/>
              </a:rPr>
              <a:t>Who is responsible in reporting the event and preparing the COD/FD?</a:t>
            </a:r>
          </a:p>
        </p:txBody>
      </p:sp>
      <p:sp>
        <p:nvSpPr>
          <p:cNvPr id="6" name="Title 3"/>
          <p:cNvSpPr txBox="1">
            <a:spLocks/>
          </p:cNvSpPr>
          <p:nvPr/>
        </p:nvSpPr>
        <p:spPr bwMode="auto">
          <a:xfrm>
            <a:off x="562708" y="1628800"/>
            <a:ext cx="8234608" cy="37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fontAlgn="base">
              <a:spcBef>
                <a:spcPct val="0"/>
              </a:spcBef>
              <a:spcAft>
                <a:spcPct val="0"/>
              </a:spcAft>
              <a:defRPr sz="3200" kern="1200">
                <a:solidFill>
                  <a:srgbClr val="404040"/>
                </a:solidFill>
                <a:latin typeface="+mj-lt"/>
                <a:ea typeface="Trebuchet MS" pitchFamily="34" charset="0"/>
                <a:cs typeface="Trebuchet MS"/>
              </a:defRPr>
            </a:lvl1pPr>
            <a:lvl2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fontAlgn="auto">
              <a:spcAft>
                <a:spcPts val="0"/>
              </a:spcAft>
              <a:defRPr/>
            </a:pPr>
            <a:r>
              <a:rPr lang="en-US" sz="2800" b="1" u="sng" dirty="0">
                <a:solidFill>
                  <a:schemeClr val="tx2">
                    <a:lumMod val="85000"/>
                    <a:lumOff val="15000"/>
                  </a:schemeClr>
                </a:solidFill>
                <a:ea typeface="+mj-ea"/>
              </a:rPr>
              <a:t>For </a:t>
            </a:r>
            <a:r>
              <a:rPr lang="en-US" sz="2800" b="1" u="sng" dirty="0" smtClean="0">
                <a:solidFill>
                  <a:schemeClr val="tx2">
                    <a:lumMod val="85000"/>
                    <a:lumOff val="15000"/>
                  </a:schemeClr>
                </a:solidFill>
                <a:ea typeface="+mj-ea"/>
              </a:rPr>
              <a:t>Death Under Medico-Legal</a:t>
            </a:r>
            <a:endParaRPr lang="en-US" sz="2800" b="1" u="sng" dirty="0">
              <a:solidFill>
                <a:schemeClr val="tx2">
                  <a:lumMod val="85000"/>
                  <a:lumOff val="15000"/>
                </a:schemeClr>
              </a:solidFill>
              <a:ea typeface="+mj-ea"/>
            </a:endParaRPr>
          </a:p>
          <a:p>
            <a:pPr algn="just" fontAlgn="auto">
              <a:spcAft>
                <a:spcPts val="0"/>
              </a:spcAft>
              <a:defRPr/>
            </a:pPr>
            <a:endParaRPr lang="en-PH" sz="2800" dirty="0" smtClean="0">
              <a:solidFill>
                <a:schemeClr val="accent6">
                  <a:lumMod val="75000"/>
                </a:schemeClr>
              </a:solidFill>
              <a:ea typeface="+mj-ea"/>
            </a:endParaRPr>
          </a:p>
          <a:p>
            <a:pPr algn="just" fontAlgn="auto">
              <a:spcAft>
                <a:spcPts val="0"/>
              </a:spcAft>
              <a:defRPr/>
            </a:pPr>
            <a:r>
              <a:rPr lang="en-PH" sz="2800" dirty="0" smtClean="0">
                <a:solidFill>
                  <a:schemeClr val="accent6">
                    <a:lumMod val="75000"/>
                  </a:schemeClr>
                </a:solidFill>
                <a:ea typeface="+mj-ea"/>
              </a:rPr>
              <a:t>When faced with the duty of completing the Medical Certificate portion of the Certificate of Death, the physician has to determine whether another physician is more qualified to complete the certificate especially if the deceased was attended by another physician prior to his death</a:t>
            </a:r>
          </a:p>
          <a:p>
            <a:pPr fontAlgn="auto">
              <a:spcAft>
                <a:spcPts val="0"/>
              </a:spcAft>
              <a:defRPr/>
            </a:pPr>
            <a:endParaRPr lang="en-PH" sz="2800" dirty="0">
              <a:solidFill>
                <a:srgbClr val="000000"/>
              </a:solidFill>
              <a:ea typeface="+mj-ea"/>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7" name="Picture 6"/>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8" name="Straight Connector 7"/>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9"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0"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7427291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036496" cy="980728"/>
          </a:xfrm>
        </p:spPr>
        <p:txBody>
          <a:bodyPr/>
          <a:lstStyle/>
          <a:p>
            <a:r>
              <a:rPr lang="en-US" altLang="en-US" sz="3200" dirty="0">
                <a:solidFill>
                  <a:schemeClr val="accent6">
                    <a:lumMod val="75000"/>
                  </a:schemeClr>
                </a:solidFill>
                <a:cs typeface="Trebuchet MS" panose="020B0603020202020204" pitchFamily="34" charset="0"/>
              </a:rPr>
              <a:t>Who is responsible in reporting the event and preparing the COD/FD?</a:t>
            </a:r>
            <a:r>
              <a:rPr lang="en-US" altLang="en-US" sz="3600" dirty="0">
                <a:solidFill>
                  <a:srgbClr val="000000"/>
                </a:solidFill>
                <a:cs typeface="Trebuchet MS" panose="020B0603020202020204" pitchFamily="34" charset="0"/>
              </a:rPr>
              <a:t/>
            </a:r>
            <a:br>
              <a:rPr lang="en-US" altLang="en-US" sz="3600" dirty="0">
                <a:solidFill>
                  <a:srgbClr val="000000"/>
                </a:solidFill>
                <a:cs typeface="Trebuchet MS" panose="020B0603020202020204" pitchFamily="34" charset="0"/>
              </a:rPr>
            </a:br>
            <a:endParaRPr lang="en-US" dirty="0"/>
          </a:p>
        </p:txBody>
      </p:sp>
      <p:sp>
        <p:nvSpPr>
          <p:cNvPr id="3" name="Content Placeholder 2"/>
          <p:cNvSpPr>
            <a:spLocks noGrp="1"/>
          </p:cNvSpPr>
          <p:nvPr>
            <p:ph idx="1"/>
          </p:nvPr>
        </p:nvSpPr>
        <p:spPr>
          <a:xfrm>
            <a:off x="442913" y="1600199"/>
            <a:ext cx="8291512" cy="4392613"/>
          </a:xfrm>
        </p:spPr>
        <p:txBody>
          <a:bodyPr/>
          <a:lstStyle/>
          <a:p>
            <a:pPr marL="0" indent="0">
              <a:buNone/>
            </a:pPr>
            <a:r>
              <a:rPr lang="en-US" sz="2800" b="1" u="sng" dirty="0">
                <a:solidFill>
                  <a:schemeClr val="tx2">
                    <a:lumMod val="85000"/>
                    <a:lumOff val="15000"/>
                  </a:schemeClr>
                </a:solidFill>
              </a:rPr>
              <a:t>For Death Under </a:t>
            </a:r>
            <a:r>
              <a:rPr lang="en-US" sz="2800" b="1" u="sng" dirty="0" smtClean="0">
                <a:solidFill>
                  <a:schemeClr val="tx2">
                    <a:lumMod val="85000"/>
                    <a:lumOff val="15000"/>
                  </a:schemeClr>
                </a:solidFill>
              </a:rPr>
              <a:t>Medico-Legal</a:t>
            </a:r>
            <a:endParaRPr lang="en-PH" sz="2800" dirty="0" smtClean="0">
              <a:solidFill>
                <a:schemeClr val="tx2">
                  <a:lumMod val="85000"/>
                  <a:lumOff val="15000"/>
                </a:schemeClr>
              </a:solidFill>
            </a:endParaRPr>
          </a:p>
          <a:p>
            <a:pPr algn="just"/>
            <a:r>
              <a:rPr lang="en-PH" sz="2800" dirty="0" smtClean="0">
                <a:solidFill>
                  <a:schemeClr val="accent6">
                    <a:lumMod val="75000"/>
                  </a:schemeClr>
                </a:solidFill>
              </a:rPr>
              <a:t>If </a:t>
            </a:r>
            <a:r>
              <a:rPr lang="en-PH" sz="2800" dirty="0">
                <a:solidFill>
                  <a:schemeClr val="accent6">
                    <a:lumMod val="75000"/>
                  </a:schemeClr>
                </a:solidFill>
              </a:rPr>
              <a:t>the physician has reasons to believe or suspect that the cause of death was due to violence or crime, then he is duty-bound to immediately report to the authorities of the Philippine National Police or the National Bureau of Investigation concerned.</a:t>
            </a:r>
            <a:endParaRPr lang="en-US" sz="1800" dirty="0">
              <a:solidFill>
                <a:schemeClr val="accent6">
                  <a:lumMod val="75000"/>
                </a:schemeClr>
              </a:solidFill>
            </a:endParaRPr>
          </a:p>
          <a:p>
            <a:endParaRPr lang="en-US"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5838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562708" y="389067"/>
            <a:ext cx="78808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3200" b="1" dirty="0">
                <a:solidFill>
                  <a:schemeClr val="accent6">
                    <a:lumMod val="75000"/>
                  </a:schemeClr>
                </a:solidFill>
                <a:latin typeface="+mj-lt"/>
                <a:cs typeface="Trebuchet MS" panose="020B0603020202020204" pitchFamily="34" charset="0"/>
              </a:rPr>
              <a:t>Who is responsible in reporting the event and preparing the COD/FD?</a:t>
            </a:r>
          </a:p>
        </p:txBody>
      </p:sp>
      <p:sp>
        <p:nvSpPr>
          <p:cNvPr id="6" name="Title 3"/>
          <p:cNvSpPr txBox="1">
            <a:spLocks/>
          </p:cNvSpPr>
          <p:nvPr/>
        </p:nvSpPr>
        <p:spPr bwMode="auto">
          <a:xfrm>
            <a:off x="683568" y="1628800"/>
            <a:ext cx="8113748" cy="38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fontAlgn="base">
              <a:spcBef>
                <a:spcPct val="0"/>
              </a:spcBef>
              <a:spcAft>
                <a:spcPct val="0"/>
              </a:spcAft>
              <a:defRPr sz="3200" kern="1200">
                <a:solidFill>
                  <a:srgbClr val="404040"/>
                </a:solidFill>
                <a:latin typeface="+mj-lt"/>
                <a:ea typeface="Trebuchet MS" pitchFamily="34" charset="0"/>
                <a:cs typeface="Trebuchet MS"/>
              </a:defRPr>
            </a:lvl1pPr>
            <a:lvl2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fontAlgn="auto">
              <a:spcAft>
                <a:spcPts val="0"/>
              </a:spcAft>
              <a:defRPr/>
            </a:pPr>
            <a:r>
              <a:rPr lang="en-US" sz="2800" b="1" u="sng" dirty="0">
                <a:solidFill>
                  <a:schemeClr val="tx2">
                    <a:lumMod val="85000"/>
                    <a:lumOff val="15000"/>
                  </a:schemeClr>
                </a:solidFill>
                <a:latin typeface="+mn-lt"/>
                <a:ea typeface="+mj-ea"/>
              </a:rPr>
              <a:t>For </a:t>
            </a:r>
            <a:r>
              <a:rPr lang="en-US" sz="2800" b="1" u="sng" dirty="0" smtClean="0">
                <a:solidFill>
                  <a:schemeClr val="tx2">
                    <a:lumMod val="85000"/>
                    <a:lumOff val="15000"/>
                  </a:schemeClr>
                </a:solidFill>
                <a:latin typeface="+mn-lt"/>
                <a:ea typeface="+mj-ea"/>
              </a:rPr>
              <a:t>Dismembered Body Parts</a:t>
            </a:r>
          </a:p>
          <a:p>
            <a:pPr algn="just" fontAlgn="auto">
              <a:spcAft>
                <a:spcPts val="0"/>
              </a:spcAft>
              <a:defRPr/>
            </a:pPr>
            <a:endParaRPr lang="en-US" sz="2800" b="1" u="sng" dirty="0" smtClean="0">
              <a:solidFill>
                <a:schemeClr val="tx2">
                  <a:lumMod val="85000"/>
                  <a:lumOff val="15000"/>
                </a:schemeClr>
              </a:solidFill>
              <a:latin typeface="+mn-lt"/>
              <a:ea typeface="+mj-ea"/>
            </a:endParaRPr>
          </a:p>
          <a:p>
            <a:pPr marL="457200" indent="-457200" algn="just" fontAlgn="auto">
              <a:spcAft>
                <a:spcPts val="0"/>
              </a:spcAft>
              <a:buClr>
                <a:srgbClr val="FBDF53"/>
              </a:buClr>
              <a:buFont typeface="Arial" panose="020B0604020202020204" pitchFamily="34" charset="0"/>
              <a:buChar char="•"/>
              <a:defRPr/>
            </a:pPr>
            <a:r>
              <a:rPr lang="en-US" sz="2800" dirty="0" smtClean="0">
                <a:solidFill>
                  <a:schemeClr val="accent6">
                    <a:lumMod val="75000"/>
                  </a:schemeClr>
                </a:solidFill>
                <a:ea typeface="+mj-ea"/>
              </a:rPr>
              <a:t>In cases when a dismembered body part which is non-viable for attachment is brought to the Emergency Room, such body part shall be forwarded to the surgical pathology section of the laboratory for gross and microscopic examination and documentation</a:t>
            </a:r>
            <a:r>
              <a:rPr lang="en-US" sz="2585" dirty="0" smtClean="0">
                <a:solidFill>
                  <a:srgbClr val="000000"/>
                </a:solidFill>
                <a:ea typeface="+mj-ea"/>
              </a:rPr>
              <a:t>. </a:t>
            </a:r>
          </a:p>
        </p:txBody>
      </p:sp>
      <p:grpSp>
        <p:nvGrpSpPr>
          <p:cNvPr id="4" name="Group 1"/>
          <p:cNvGrpSpPr>
            <a:grpSpLocks/>
          </p:cNvGrpSpPr>
          <p:nvPr/>
        </p:nvGrpSpPr>
        <p:grpSpPr bwMode="auto">
          <a:xfrm>
            <a:off x="5334000" y="6140450"/>
            <a:ext cx="4495800" cy="717550"/>
            <a:chOff x="152400" y="80946"/>
            <a:chExt cx="9448800" cy="717176"/>
          </a:xfrm>
        </p:grpSpPr>
        <p:pic>
          <p:nvPicPr>
            <p:cNvPr id="7" name="Picture 6"/>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8" name="Straight Connector 7"/>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9"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10"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818066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 y="457200"/>
            <a:ext cx="9036496" cy="980728"/>
          </a:xfrm>
        </p:spPr>
        <p:txBody>
          <a:bodyPr/>
          <a:lstStyle/>
          <a:p>
            <a:r>
              <a:rPr lang="en-US" altLang="en-US" sz="3200" dirty="0">
                <a:solidFill>
                  <a:schemeClr val="accent6">
                    <a:lumMod val="75000"/>
                  </a:schemeClr>
                </a:solidFill>
                <a:cs typeface="Trebuchet MS" panose="020B0603020202020204" pitchFamily="34" charset="0"/>
              </a:rPr>
              <a:t>Who is responsible in reporting the event and preparing the COD/FD?</a:t>
            </a:r>
            <a:r>
              <a:rPr lang="en-US" altLang="en-US" sz="3600" dirty="0">
                <a:solidFill>
                  <a:schemeClr val="tx1">
                    <a:lumMod val="75000"/>
                    <a:lumOff val="25000"/>
                  </a:schemeClr>
                </a:solidFill>
                <a:cs typeface="Trebuchet MS" panose="020B0603020202020204" pitchFamily="34" charset="0"/>
              </a:rPr>
              <a:t/>
            </a:r>
            <a:br>
              <a:rPr lang="en-US" altLang="en-US" sz="3600" dirty="0">
                <a:solidFill>
                  <a:schemeClr val="tx1">
                    <a:lumMod val="75000"/>
                    <a:lumOff val="25000"/>
                  </a:schemeClr>
                </a:solidFill>
                <a:cs typeface="Trebuchet MS" panose="020B0603020202020204" pitchFamily="34" charset="0"/>
              </a:rPr>
            </a:br>
            <a:endParaRPr lang="en-US" dirty="0"/>
          </a:p>
        </p:txBody>
      </p:sp>
      <p:sp>
        <p:nvSpPr>
          <p:cNvPr id="3" name="Content Placeholder 2"/>
          <p:cNvSpPr>
            <a:spLocks noGrp="1"/>
          </p:cNvSpPr>
          <p:nvPr>
            <p:ph idx="1"/>
          </p:nvPr>
        </p:nvSpPr>
        <p:spPr>
          <a:xfrm>
            <a:off x="442913" y="1371601"/>
            <a:ext cx="8291512" cy="4419600"/>
          </a:xfrm>
        </p:spPr>
        <p:txBody>
          <a:bodyPr/>
          <a:lstStyle/>
          <a:p>
            <a:pPr marL="0" indent="0" algn="just" fontAlgn="auto">
              <a:spcAft>
                <a:spcPts val="0"/>
              </a:spcAft>
              <a:buClr>
                <a:srgbClr val="FBDF53"/>
              </a:buClr>
              <a:buNone/>
              <a:defRPr/>
            </a:pPr>
            <a:r>
              <a:rPr lang="en-US" sz="2800" b="1" u="sng" dirty="0">
                <a:solidFill>
                  <a:schemeClr val="tx2">
                    <a:lumMod val="85000"/>
                    <a:lumOff val="15000"/>
                  </a:schemeClr>
                </a:solidFill>
              </a:rPr>
              <a:t>For Dismembered Body </a:t>
            </a:r>
            <a:r>
              <a:rPr lang="en-US" sz="2800" b="1" u="sng" dirty="0" smtClean="0">
                <a:solidFill>
                  <a:schemeClr val="tx2">
                    <a:lumMod val="85000"/>
                    <a:lumOff val="15000"/>
                  </a:schemeClr>
                </a:solidFill>
              </a:rPr>
              <a:t>Parts</a:t>
            </a:r>
            <a:endParaRPr lang="en-US" sz="2800" dirty="0" smtClean="0">
              <a:solidFill>
                <a:schemeClr val="tx2">
                  <a:lumMod val="85000"/>
                  <a:lumOff val="15000"/>
                </a:schemeClr>
              </a:solidFill>
            </a:endParaRPr>
          </a:p>
          <a:p>
            <a:pPr marL="457200" indent="-457200" algn="just" fontAlgn="auto">
              <a:spcAft>
                <a:spcPts val="0"/>
              </a:spcAft>
              <a:buClr>
                <a:srgbClr val="FBDF53"/>
              </a:buClr>
              <a:buFont typeface="Arial" panose="020B0604020202020204" pitchFamily="34" charset="0"/>
              <a:buChar char="•"/>
              <a:defRPr/>
            </a:pPr>
            <a:r>
              <a:rPr lang="en-US" sz="2800" dirty="0" smtClean="0">
                <a:solidFill>
                  <a:schemeClr val="accent6">
                    <a:lumMod val="75000"/>
                  </a:schemeClr>
                </a:solidFill>
              </a:rPr>
              <a:t>The </a:t>
            </a:r>
            <a:r>
              <a:rPr lang="en-US" sz="2800" dirty="0">
                <a:solidFill>
                  <a:schemeClr val="accent6">
                    <a:lumMod val="75000"/>
                  </a:schemeClr>
                </a:solidFill>
              </a:rPr>
              <a:t>surgical pathology report signed and issued by the pathologist shall serve as the Certificate of Dismembered Body Part which may be used for burial purposes or proper disposal.</a:t>
            </a:r>
          </a:p>
          <a:p>
            <a:pPr marL="457200" indent="-457200" algn="just" fontAlgn="auto">
              <a:spcAft>
                <a:spcPts val="0"/>
              </a:spcAft>
              <a:buClr>
                <a:srgbClr val="FBDF53"/>
              </a:buClr>
              <a:buFont typeface="Arial" panose="020B0604020202020204" pitchFamily="34" charset="0"/>
              <a:buChar char="•"/>
              <a:defRPr/>
            </a:pPr>
            <a:r>
              <a:rPr lang="en-US" sz="2800" dirty="0">
                <a:solidFill>
                  <a:schemeClr val="accent6">
                    <a:lumMod val="75000"/>
                  </a:schemeClr>
                </a:solidFill>
              </a:rPr>
              <a:t>The practice of issuing a Certificate of Death by the attending physician for the dismembered body part is </a:t>
            </a:r>
            <a:r>
              <a:rPr lang="en-US" sz="2800" b="1" dirty="0">
                <a:solidFill>
                  <a:schemeClr val="accent6">
                    <a:lumMod val="75000"/>
                  </a:schemeClr>
                </a:solidFill>
              </a:rPr>
              <a:t>not</a:t>
            </a:r>
            <a:r>
              <a:rPr lang="en-US" sz="2800" dirty="0">
                <a:solidFill>
                  <a:schemeClr val="accent6">
                    <a:lumMod val="75000"/>
                  </a:schemeClr>
                </a:solidFill>
              </a:rPr>
              <a:t> necessary</a:t>
            </a: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3198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778098"/>
          </a:xfrm>
        </p:spPr>
        <p:txBody>
          <a:bodyPr/>
          <a:lstStyle/>
          <a:p>
            <a:r>
              <a:rPr lang="en-PH" sz="3200" b="1" dirty="0" smtClean="0"/>
              <a:t>Certificate of Dismembered Body Part</a:t>
            </a:r>
            <a:endParaRPr lang="en-PH" sz="3200" b="1" dirty="0"/>
          </a:p>
        </p:txBody>
      </p:sp>
      <p:pic>
        <p:nvPicPr>
          <p:cNvPr id="7" name="Picture 6"/>
          <p:cNvPicPr>
            <a:picLocks noChangeAspect="1"/>
          </p:cNvPicPr>
          <p:nvPr/>
        </p:nvPicPr>
        <p:blipFill rotWithShape="1">
          <a:blip r:embed="rId2" cstate="print"/>
          <a:srcRect l="23226" t="441" r="23750"/>
          <a:stretch/>
        </p:blipFill>
        <p:spPr>
          <a:xfrm>
            <a:off x="1676400" y="1124744"/>
            <a:ext cx="5562600" cy="4818856"/>
          </a:xfrm>
          <a:prstGeom prst="rect">
            <a:avLst/>
          </a:prstGeom>
          <a:ln w="28575">
            <a:solidFill>
              <a:schemeClr val="tx1"/>
            </a:solidFill>
          </a:ln>
        </p:spPr>
      </p:pic>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5754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8840"/>
            <a:ext cx="8105692" cy="3235569"/>
          </a:xfrm>
        </p:spPr>
        <p:txBody>
          <a:bodyPr rtlCol="0">
            <a:noAutofit/>
          </a:bodyPr>
          <a:lstStyle/>
          <a:p>
            <a:pPr algn="just" eaLnBrk="1" fontAlgn="auto" hangingPunct="1">
              <a:spcAft>
                <a:spcPts val="0"/>
              </a:spcAft>
              <a:defRPr/>
            </a:pPr>
            <a:r>
              <a:rPr lang="en-PH" sz="2800" b="0" dirty="0">
                <a:solidFill>
                  <a:schemeClr val="accent6">
                    <a:lumMod val="75000"/>
                  </a:schemeClr>
                </a:solidFill>
                <a:latin typeface="Rockwell" panose="02060603020205020403" pitchFamily="18" charset="0"/>
              </a:rPr>
              <a:t>In</a:t>
            </a:r>
            <a:r>
              <a:rPr lang="en-PH" sz="2800" dirty="0">
                <a:solidFill>
                  <a:schemeClr val="accent6">
                    <a:lumMod val="75000"/>
                  </a:schemeClr>
                </a:solidFill>
                <a:latin typeface="Rockwell" panose="02060603020205020403" pitchFamily="18" charset="0"/>
              </a:rPr>
              <a:t> </a:t>
            </a:r>
            <a:r>
              <a:rPr lang="en-PH" sz="2800" b="0" dirty="0">
                <a:solidFill>
                  <a:schemeClr val="accent6">
                    <a:lumMod val="75000"/>
                  </a:schemeClr>
                </a:solidFill>
                <a:latin typeface="Rockwell" panose="02060603020205020403" pitchFamily="18" charset="0"/>
              </a:rPr>
              <a:t>the </a:t>
            </a:r>
            <a:r>
              <a:rPr lang="en-PH" sz="2800" b="0" dirty="0">
                <a:solidFill>
                  <a:schemeClr val="accent6">
                    <a:lumMod val="75000"/>
                  </a:schemeClr>
                </a:solidFill>
                <a:latin typeface="+mn-lt"/>
              </a:rPr>
              <a:t>absence of the local health officer the death should be reported to the mayor, or to any member of the </a:t>
            </a:r>
            <a:r>
              <a:rPr lang="en-PH" sz="2800" b="0" dirty="0" err="1" smtClean="0">
                <a:solidFill>
                  <a:schemeClr val="accent6">
                    <a:lumMod val="75000"/>
                  </a:schemeClr>
                </a:solidFill>
                <a:latin typeface="+mn-lt"/>
              </a:rPr>
              <a:t>Sangguniang</a:t>
            </a:r>
            <a:r>
              <a:rPr lang="en-PH" sz="2800" b="0" dirty="0" smtClean="0">
                <a:solidFill>
                  <a:schemeClr val="accent6">
                    <a:lumMod val="75000"/>
                  </a:schemeClr>
                </a:solidFill>
                <a:latin typeface="+mn-lt"/>
              </a:rPr>
              <a:t> </a:t>
            </a:r>
            <a:r>
              <a:rPr lang="en-PH" sz="2800" b="0" dirty="0" err="1" smtClean="0">
                <a:solidFill>
                  <a:schemeClr val="accent6">
                    <a:lumMod val="75000"/>
                  </a:schemeClr>
                </a:solidFill>
                <a:latin typeface="+mn-lt"/>
              </a:rPr>
              <a:t>Bayan</a:t>
            </a:r>
            <a:r>
              <a:rPr lang="en-PH" sz="2800" b="0" dirty="0">
                <a:solidFill>
                  <a:schemeClr val="accent6">
                    <a:lumMod val="75000"/>
                  </a:schemeClr>
                </a:solidFill>
                <a:latin typeface="+mn-lt"/>
              </a:rPr>
              <a:t>, or to the municipal secretary who shall issue the certificate of death for burial purposes. </a:t>
            </a:r>
            <a:br>
              <a:rPr lang="en-PH" sz="2800" b="0" dirty="0">
                <a:solidFill>
                  <a:schemeClr val="accent6">
                    <a:lumMod val="75000"/>
                  </a:schemeClr>
                </a:solidFill>
                <a:latin typeface="+mn-lt"/>
              </a:rPr>
            </a:br>
            <a:r>
              <a:rPr lang="en-PH" sz="1800" b="0" dirty="0">
                <a:solidFill>
                  <a:schemeClr val="accent6">
                    <a:lumMod val="75000"/>
                  </a:schemeClr>
                </a:solidFill>
                <a:latin typeface="+mn-lt"/>
              </a:rPr>
              <a:t/>
            </a:r>
            <a:br>
              <a:rPr lang="en-PH" sz="1800" b="0" dirty="0">
                <a:solidFill>
                  <a:schemeClr val="accent6">
                    <a:lumMod val="75000"/>
                  </a:schemeClr>
                </a:solidFill>
                <a:latin typeface="+mn-lt"/>
              </a:rPr>
            </a:br>
            <a:r>
              <a:rPr lang="en-PH" sz="1800" b="0" i="1" dirty="0">
                <a:solidFill>
                  <a:schemeClr val="accent6">
                    <a:lumMod val="75000"/>
                  </a:schemeClr>
                </a:solidFill>
                <a:latin typeface="+mn-lt"/>
              </a:rPr>
              <a:t>Code On Sanitation Of The Philippines (P.D. No. 856</a:t>
            </a:r>
            <a:r>
              <a:rPr lang="en-PH" sz="1800" b="0" i="1" dirty="0" smtClean="0">
                <a:solidFill>
                  <a:schemeClr val="accent6">
                    <a:lumMod val="75000"/>
                  </a:schemeClr>
                </a:solidFill>
                <a:latin typeface="+mn-lt"/>
              </a:rPr>
              <a:t>)</a:t>
            </a:r>
            <a:endParaRPr lang="en-AU" sz="1800" b="0" i="1" dirty="0">
              <a:solidFill>
                <a:schemeClr val="accent6">
                  <a:lumMod val="75000"/>
                </a:schemeClr>
              </a:solidFill>
              <a:latin typeface="+mn-lt"/>
            </a:endParaRPr>
          </a:p>
        </p:txBody>
      </p:sp>
      <p:sp>
        <p:nvSpPr>
          <p:cNvPr id="3" name="Rectangle 6"/>
          <p:cNvSpPr txBox="1">
            <a:spLocks noChangeArrowheads="1"/>
          </p:cNvSpPr>
          <p:nvPr/>
        </p:nvSpPr>
        <p:spPr bwMode="auto">
          <a:xfrm>
            <a:off x="302519" y="691929"/>
            <a:ext cx="85856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6">
                    <a:lumMod val="75000"/>
                  </a:schemeClr>
                </a:solidFill>
                <a:latin typeface="+mj-lt"/>
                <a:ea typeface="SimSun-ExtB" panose="02010609060101010101" pitchFamily="49" charset="-122"/>
                <a:cs typeface="Trebuchet MS" panose="020B0603020202020204" pitchFamily="34" charset="0"/>
              </a:rPr>
              <a:t>Who is responsible in reporting the event and preparing the COD/FD?</a:t>
            </a:r>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04474498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25416" y="263769"/>
            <a:ext cx="6427177" cy="652097"/>
          </a:xfrm>
        </p:spPr>
        <p:txBody>
          <a:bodyPr/>
          <a:lstStyle/>
          <a:p>
            <a:pPr algn="ctr" eaLnBrk="1" hangingPunct="1"/>
            <a:r>
              <a:rPr lang="en-US" altLang="en-US" b="1" dirty="0"/>
              <a:t>Death Registration Process</a:t>
            </a:r>
          </a:p>
        </p:txBody>
      </p:sp>
      <p:pic>
        <p:nvPicPr>
          <p:cNvPr id="4608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9512" y="1257300"/>
            <a:ext cx="1905000" cy="184638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Line 23"/>
          <p:cNvSpPr>
            <a:spLocks noChangeShapeType="1"/>
          </p:cNvSpPr>
          <p:nvPr/>
        </p:nvSpPr>
        <p:spPr bwMode="auto">
          <a:xfrm flipV="1">
            <a:off x="2514600" y="2725615"/>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rtl="1" fontAlgn="base">
              <a:spcBef>
                <a:spcPct val="0"/>
              </a:spcBef>
              <a:spcAft>
                <a:spcPct val="0"/>
              </a:spcAft>
            </a:pPr>
            <a:endParaRPr lang="en-PH" sz="3600" b="1" i="1">
              <a:solidFill>
                <a:srgbClr val="000066"/>
              </a:solidFill>
            </a:endParaRPr>
          </a:p>
        </p:txBody>
      </p:sp>
      <p:pic>
        <p:nvPicPr>
          <p:cNvPr id="4608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02419">
            <a:off x="6390543" y="3660531"/>
            <a:ext cx="1274885" cy="46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9300" y="3115408"/>
            <a:ext cx="1447800" cy="168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2848707"/>
            <a:ext cx="1905000" cy="221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0" name="Rectangle 10"/>
          <p:cNvSpPr>
            <a:spLocks noChangeArrowheads="1"/>
          </p:cNvSpPr>
          <p:nvPr/>
        </p:nvSpPr>
        <p:spPr bwMode="auto">
          <a:xfrm>
            <a:off x="2926374" y="2293328"/>
            <a:ext cx="942887"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a:solidFill>
                  <a:srgbClr val="000000"/>
                </a:solidFill>
                <a:latin typeface="Calibri" panose="020F0502020204030204" pitchFamily="34" charset="0"/>
              </a:rPr>
              <a:t>48 hours</a:t>
            </a:r>
          </a:p>
        </p:txBody>
      </p:sp>
      <p:sp>
        <p:nvSpPr>
          <p:cNvPr id="46091" name="Rectangle 11"/>
          <p:cNvSpPr>
            <a:spLocks noChangeArrowheads="1"/>
          </p:cNvSpPr>
          <p:nvPr/>
        </p:nvSpPr>
        <p:spPr bwMode="auto">
          <a:xfrm>
            <a:off x="7237535" y="3616570"/>
            <a:ext cx="85632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a:solidFill>
                  <a:srgbClr val="000000"/>
                </a:solidFill>
                <a:latin typeface="Calibri" panose="020F0502020204030204" pitchFamily="34" charset="0"/>
              </a:rPr>
              <a:t>30 days</a:t>
            </a:r>
          </a:p>
        </p:txBody>
      </p:sp>
      <p:sp>
        <p:nvSpPr>
          <p:cNvPr id="46092" name="Rectangle 12"/>
          <p:cNvSpPr>
            <a:spLocks noChangeArrowheads="1"/>
          </p:cNvSpPr>
          <p:nvPr/>
        </p:nvSpPr>
        <p:spPr bwMode="auto">
          <a:xfrm>
            <a:off x="4951535" y="3100755"/>
            <a:ext cx="22860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a:solidFill>
                  <a:srgbClr val="000000"/>
                </a:solidFill>
                <a:latin typeface="Calibri" panose="020F0502020204030204" pitchFamily="34" charset="0"/>
              </a:rPr>
              <a:t>Local Health Officer</a:t>
            </a:r>
          </a:p>
        </p:txBody>
      </p:sp>
      <p:sp>
        <p:nvSpPr>
          <p:cNvPr id="46093" name="Rectangle 13"/>
          <p:cNvSpPr>
            <a:spLocks noChangeArrowheads="1"/>
          </p:cNvSpPr>
          <p:nvPr/>
        </p:nvSpPr>
        <p:spPr bwMode="auto">
          <a:xfrm>
            <a:off x="5462983" y="5251938"/>
            <a:ext cx="228453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dirty="0">
                <a:solidFill>
                  <a:srgbClr val="000000"/>
                </a:solidFill>
                <a:latin typeface="Calibri" panose="020F0502020204030204" pitchFamily="34" charset="0"/>
              </a:rPr>
              <a:t>Local Civil Registrar</a:t>
            </a:r>
          </a:p>
        </p:txBody>
      </p:sp>
      <p:sp>
        <p:nvSpPr>
          <p:cNvPr id="46094" name="Rectangle 14"/>
          <p:cNvSpPr>
            <a:spLocks noChangeArrowheads="1"/>
          </p:cNvSpPr>
          <p:nvPr/>
        </p:nvSpPr>
        <p:spPr bwMode="auto">
          <a:xfrm>
            <a:off x="465993" y="5251939"/>
            <a:ext cx="26289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fontAlgn="base">
              <a:spcBef>
                <a:spcPct val="0"/>
              </a:spcBef>
              <a:spcAft>
                <a:spcPct val="0"/>
              </a:spcAft>
              <a:buClrTx/>
              <a:buFontTx/>
              <a:buNone/>
            </a:pPr>
            <a:r>
              <a:rPr lang="en-US" altLang="en-US" sz="1662" b="1" i="1">
                <a:solidFill>
                  <a:srgbClr val="000000"/>
                </a:solidFill>
                <a:latin typeface="Calibri" panose="020F0502020204030204" pitchFamily="34" charset="0"/>
              </a:rPr>
              <a:t>Death Outside Hospital</a:t>
            </a:r>
          </a:p>
        </p:txBody>
      </p:sp>
      <p:pic>
        <p:nvPicPr>
          <p:cNvPr id="1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702" t="21876" r="46943"/>
          <a:stretch/>
        </p:blipFill>
        <p:spPr bwMode="auto">
          <a:xfrm>
            <a:off x="5257800" y="1351015"/>
            <a:ext cx="1347450" cy="149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28" t="13991" r="16477" b="18142"/>
          <a:stretch/>
        </p:blipFill>
        <p:spPr bwMode="auto">
          <a:xfrm>
            <a:off x="6913179" y="3964679"/>
            <a:ext cx="1864186" cy="1287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
          <p:cNvGrpSpPr>
            <a:grpSpLocks/>
          </p:cNvGrpSpPr>
          <p:nvPr/>
        </p:nvGrpSpPr>
        <p:grpSpPr bwMode="auto">
          <a:xfrm>
            <a:off x="5334000" y="6140450"/>
            <a:ext cx="4495800" cy="717550"/>
            <a:chOff x="152400" y="80946"/>
            <a:chExt cx="9448800" cy="717176"/>
          </a:xfrm>
        </p:grpSpPr>
        <p:pic>
          <p:nvPicPr>
            <p:cNvPr id="18" name="Picture 17"/>
            <p:cNvPicPr>
              <a:picLocks noChangeAspect="1" noChangeArrowheads="1"/>
            </p:cNvPicPr>
            <p:nvPr/>
          </p:nvPicPr>
          <p:blipFill>
            <a:blip r:embed="rId9" cstate="print"/>
            <a:srcRect/>
            <a:stretch>
              <a:fillRect/>
            </a:stretch>
          </p:blipFill>
          <p:spPr bwMode="auto">
            <a:xfrm>
              <a:off x="152400" y="80946"/>
              <a:ext cx="608295" cy="676835"/>
            </a:xfrm>
            <a:prstGeom prst="rect">
              <a:avLst/>
            </a:prstGeom>
            <a:noFill/>
            <a:ln w="9525">
              <a:noFill/>
              <a:miter lim="800000"/>
              <a:headEnd/>
              <a:tailEnd/>
            </a:ln>
          </p:spPr>
        </p:pic>
        <p:cxnSp>
          <p:nvCxnSpPr>
            <p:cNvPr id="19" name="Straight Connector 18"/>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20"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21"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5975136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0969" y="404446"/>
            <a:ext cx="7883479" cy="662354"/>
          </a:xfrm>
          <a:prstGeom prst="rect">
            <a:avLst/>
          </a:prstGeom>
        </p:spPr>
        <p:txBody>
          <a:bodyPr/>
          <a:lstStyle/>
          <a:p>
            <a:pPr algn="ctr" rtl="1" eaLnBrk="0" fontAlgn="base" hangingPunct="0">
              <a:spcBef>
                <a:spcPct val="0"/>
              </a:spcBef>
              <a:spcAft>
                <a:spcPct val="0"/>
              </a:spcAft>
              <a:defRPr/>
            </a:pPr>
            <a:r>
              <a:rPr lang="en-US" sz="4000" b="1" dirty="0">
                <a:solidFill>
                  <a:schemeClr val="accent6">
                    <a:lumMod val="75000"/>
                  </a:schemeClr>
                </a:solidFill>
              </a:rPr>
              <a:t>PD 856</a:t>
            </a:r>
          </a:p>
          <a:p>
            <a:pPr algn="ctr" rtl="1" eaLnBrk="0" fontAlgn="base" hangingPunct="0">
              <a:spcBef>
                <a:spcPct val="0"/>
              </a:spcBef>
              <a:spcAft>
                <a:spcPct val="0"/>
              </a:spcAft>
              <a:defRPr/>
            </a:pPr>
            <a:r>
              <a:rPr lang="en-PH" sz="2400" b="1" dirty="0">
                <a:solidFill>
                  <a:schemeClr val="tx2">
                    <a:lumMod val="85000"/>
                    <a:lumOff val="15000"/>
                  </a:schemeClr>
                </a:solidFill>
              </a:rPr>
              <a:t>Code of Sanitation of the Philippines approved on December 23, 1975</a:t>
            </a:r>
            <a:r>
              <a:rPr lang="en-PH" sz="2800" b="1" dirty="0">
                <a:solidFill>
                  <a:schemeClr val="tx2">
                    <a:lumMod val="85000"/>
                    <a:lumOff val="15000"/>
                  </a:schemeClr>
                </a:solidFill>
              </a:rPr>
              <a:t>  </a:t>
            </a:r>
          </a:p>
        </p:txBody>
      </p:sp>
      <p:sp>
        <p:nvSpPr>
          <p:cNvPr id="4" name="Content Placeholder 3"/>
          <p:cNvSpPr>
            <a:spLocks noGrp="1"/>
          </p:cNvSpPr>
          <p:nvPr>
            <p:ph idx="1"/>
          </p:nvPr>
        </p:nvSpPr>
        <p:spPr>
          <a:xfrm>
            <a:off x="736467" y="1981200"/>
            <a:ext cx="8060432" cy="4283968"/>
          </a:xfrm>
        </p:spPr>
        <p:txBody>
          <a:bodyPr/>
          <a:lstStyle/>
          <a:p>
            <a:pPr marL="0" indent="0">
              <a:spcBef>
                <a:spcPts val="600"/>
              </a:spcBef>
              <a:buSzPct val="100000"/>
              <a:buNone/>
            </a:pPr>
            <a:r>
              <a:rPr lang="en-PH" sz="2400" dirty="0"/>
              <a:t>The burial of remains is subject to the following </a:t>
            </a:r>
            <a:r>
              <a:rPr lang="en-PH" sz="2400" dirty="0" smtClean="0"/>
              <a:t>requirements:</a:t>
            </a:r>
          </a:p>
          <a:p>
            <a:pPr>
              <a:spcBef>
                <a:spcPts val="600"/>
              </a:spcBef>
              <a:buSzPct val="100000"/>
              <a:buFont typeface="Arial" panose="020B0604020202020204" pitchFamily="34" charset="0"/>
              <a:buChar char="•"/>
            </a:pPr>
            <a:r>
              <a:rPr lang="en-PH" sz="2400" dirty="0" smtClean="0"/>
              <a:t>No remains shall be buried without a death certificate. This certificate shall be issued by the attending physicians.</a:t>
            </a:r>
          </a:p>
          <a:p>
            <a:pPr>
              <a:spcBef>
                <a:spcPts val="600"/>
              </a:spcBef>
              <a:buSzPct val="100000"/>
              <a:buFont typeface="Arial" panose="020B0604020202020204" pitchFamily="34" charset="0"/>
              <a:buChar char="•"/>
            </a:pPr>
            <a:r>
              <a:rPr lang="en-PH" sz="2400" dirty="0" smtClean="0"/>
              <a:t>If there has been no physician in attendance, it shall be issued by the mayor, the secretary of the municipality where the death occurred. </a:t>
            </a:r>
          </a:p>
          <a:p>
            <a:pPr>
              <a:spcBef>
                <a:spcPts val="600"/>
              </a:spcBef>
              <a:buSzPct val="100000"/>
              <a:buFont typeface="Arial" panose="020B0604020202020204" pitchFamily="34" charset="0"/>
              <a:buChar char="•"/>
            </a:pPr>
            <a:r>
              <a:rPr lang="en-PH" altLang="en-US" sz="2400" dirty="0" smtClean="0"/>
              <a:t>The </a:t>
            </a:r>
            <a:r>
              <a:rPr lang="en-PH" altLang="en-US" sz="2400" dirty="0"/>
              <a:t>death certificate shall be forwarded to the Local </a:t>
            </a:r>
            <a:r>
              <a:rPr lang="en-PH" altLang="en-US" sz="2400" dirty="0" smtClean="0"/>
              <a:t>Health Officer </a:t>
            </a:r>
            <a:r>
              <a:rPr lang="en-PH" altLang="en-US" sz="2400" dirty="0"/>
              <a:t>within 48 hours after death. (Sec. 91)</a:t>
            </a:r>
            <a:r>
              <a:rPr lang="en-PH" altLang="en-US" sz="2400" b="1" i="1" dirty="0"/>
              <a:t> </a:t>
            </a:r>
            <a:endParaRPr lang="en-US" altLang="en-US" sz="2400" dirty="0"/>
          </a:p>
          <a:p>
            <a:pPr>
              <a:buSzPct val="100000"/>
              <a:buFont typeface="Arial" panose="020B0604020202020204" pitchFamily="34" charset="0"/>
              <a:buChar char="•"/>
            </a:pPr>
            <a:endParaRPr lang="en-PH" sz="2800" dirty="0"/>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098121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752600"/>
            <a:ext cx="8219256" cy="3886944"/>
          </a:xfrm>
        </p:spPr>
        <p:txBody>
          <a:bodyPr/>
          <a:lstStyle/>
          <a:p>
            <a:pPr marL="0" lvl="0" indent="0" rtl="1" eaLnBrk="1" hangingPunct="1">
              <a:spcBef>
                <a:spcPct val="0"/>
              </a:spcBef>
              <a:buClrTx/>
              <a:buSzTx/>
              <a:buNone/>
              <a:defRPr/>
            </a:pPr>
            <a:r>
              <a:rPr lang="en-PH" sz="3200" b="1" dirty="0">
                <a:solidFill>
                  <a:srgbClr val="00B050"/>
                </a:solidFill>
                <a:latin typeface="Franklin Gothic Book"/>
                <a:cs typeface="Arial" charset="0"/>
              </a:rPr>
              <a:t>Special </a:t>
            </a:r>
            <a:r>
              <a:rPr lang="en-PH" sz="3200" b="1" dirty="0" smtClean="0">
                <a:solidFill>
                  <a:srgbClr val="00B050"/>
                </a:solidFill>
                <a:latin typeface="Franklin Gothic Book"/>
                <a:cs typeface="Arial" charset="0"/>
              </a:rPr>
              <a:t>Cases</a:t>
            </a:r>
            <a:r>
              <a:rPr lang="en-US" sz="3200" b="1" dirty="0" smtClean="0">
                <a:solidFill>
                  <a:srgbClr val="00B050"/>
                </a:solidFill>
                <a:latin typeface="Franklin Gothic Book"/>
                <a:cs typeface="Arial" charset="0"/>
              </a:rPr>
              <a:t>:</a:t>
            </a:r>
          </a:p>
          <a:p>
            <a:pPr marL="0" lvl="0" indent="0" rtl="1" eaLnBrk="1" hangingPunct="1">
              <a:spcBef>
                <a:spcPct val="0"/>
              </a:spcBef>
              <a:buClrTx/>
              <a:buSzTx/>
              <a:buNone/>
              <a:defRPr/>
            </a:pPr>
            <a:r>
              <a:rPr lang="en-US" sz="3200" b="1" dirty="0" smtClean="0">
                <a:solidFill>
                  <a:schemeClr val="accent6">
                    <a:lumMod val="75000"/>
                  </a:schemeClr>
                </a:solidFill>
                <a:latin typeface="Franklin Gothic Book"/>
                <a:cs typeface="Arial" charset="0"/>
              </a:rPr>
              <a:t> </a:t>
            </a:r>
          </a:p>
          <a:p>
            <a:pPr marL="0" lvl="0" indent="0" rtl="1" eaLnBrk="1" hangingPunct="1">
              <a:spcBef>
                <a:spcPct val="0"/>
              </a:spcBef>
              <a:buClrTx/>
              <a:buSzTx/>
              <a:buNone/>
              <a:defRPr/>
            </a:pPr>
            <a:r>
              <a:rPr lang="en-PH" sz="2800" dirty="0" smtClean="0">
                <a:solidFill>
                  <a:schemeClr val="accent6">
                    <a:lumMod val="75000"/>
                  </a:schemeClr>
                </a:solidFill>
              </a:rPr>
              <a:t>For death occurs in a </a:t>
            </a:r>
            <a:r>
              <a:rPr lang="en-PH" sz="2800" b="1" dirty="0" smtClean="0">
                <a:solidFill>
                  <a:schemeClr val="accent6">
                    <a:lumMod val="75000"/>
                  </a:schemeClr>
                </a:solidFill>
              </a:rPr>
              <a:t>vehicle/vessel/airplane</a:t>
            </a:r>
            <a:r>
              <a:rPr lang="en-PH" sz="2800" dirty="0" smtClean="0">
                <a:solidFill>
                  <a:schemeClr val="accent6">
                    <a:lumMod val="75000"/>
                  </a:schemeClr>
                </a:solidFill>
              </a:rPr>
              <a:t>, the </a:t>
            </a:r>
            <a:r>
              <a:rPr lang="en-PH" sz="2800" b="1" dirty="0" smtClean="0">
                <a:solidFill>
                  <a:schemeClr val="accent6">
                    <a:lumMod val="75000"/>
                  </a:schemeClr>
                </a:solidFill>
              </a:rPr>
              <a:t>driver/ship captain/pilot</a:t>
            </a:r>
            <a:r>
              <a:rPr lang="en-PH" sz="2800" dirty="0" smtClean="0">
                <a:solidFill>
                  <a:schemeClr val="accent6">
                    <a:lumMod val="75000"/>
                  </a:schemeClr>
                </a:solidFill>
              </a:rPr>
              <a:t>, as the case maybe, shall report such death to the concerned local health officer or his authorized representative, who shall examine the deceased, prepare the COD, certify as to the cause of death, and directs its registration to LCRO</a:t>
            </a:r>
            <a:r>
              <a:rPr lang="en-PH" sz="2800" dirty="0" smtClean="0">
                <a:solidFill>
                  <a:schemeClr val="tx1">
                    <a:lumMod val="75000"/>
                    <a:lumOff val="25000"/>
                  </a:schemeClr>
                </a:solidFill>
              </a:rPr>
              <a:t>.</a:t>
            </a:r>
            <a:endParaRPr lang="en-PH" sz="2800" dirty="0"/>
          </a:p>
        </p:txBody>
      </p:sp>
      <p:sp>
        <p:nvSpPr>
          <p:cNvPr id="3" name="Rectangle 6"/>
          <p:cNvSpPr txBox="1">
            <a:spLocks noChangeArrowheads="1"/>
          </p:cNvSpPr>
          <p:nvPr/>
        </p:nvSpPr>
        <p:spPr bwMode="auto">
          <a:xfrm>
            <a:off x="467544" y="381000"/>
            <a:ext cx="80185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a:spcBef>
                <a:spcPct val="20000"/>
              </a:spcBef>
              <a:buClr>
                <a:schemeClr val="tx2"/>
              </a:buClr>
              <a:buFont typeface="Wingdings" pitchFamily="2" charset="2"/>
              <a:buChar char="§"/>
              <a:defRPr sz="2000">
                <a:solidFill>
                  <a:schemeClr val="tx1"/>
                </a:solidFill>
                <a:latin typeface="Arial" pitchFamily="34" charset="0"/>
              </a:defRPr>
            </a:lvl1pPr>
            <a:lvl2pPr marL="742950" indent="-285750" defTabSz="457200">
              <a:spcBef>
                <a:spcPct val="20000"/>
              </a:spcBef>
              <a:buClr>
                <a:schemeClr val="tx2"/>
              </a:buClr>
              <a:buFont typeface="Wingdings" pitchFamily="2" charset="2"/>
              <a:buChar char="§"/>
              <a:defRPr>
                <a:solidFill>
                  <a:schemeClr val="tx1"/>
                </a:solidFill>
                <a:latin typeface="Arial" pitchFamily="34" charset="0"/>
              </a:defRPr>
            </a:lvl2pPr>
            <a:lvl3pPr marL="1143000" indent="-228600" defTabSz="457200">
              <a:spcBef>
                <a:spcPct val="20000"/>
              </a:spcBef>
              <a:buClr>
                <a:schemeClr val="tx2"/>
              </a:buClr>
              <a:buFont typeface="Wingdings" pitchFamily="2" charset="2"/>
              <a:buChar char="§"/>
              <a:defRPr sz="1600">
                <a:solidFill>
                  <a:schemeClr val="tx1"/>
                </a:solidFill>
                <a:latin typeface="Arial" pitchFamily="34" charset="0"/>
              </a:defRPr>
            </a:lvl3pPr>
            <a:lvl4pPr marL="1600200" indent="-228600" defTabSz="457200">
              <a:spcBef>
                <a:spcPct val="20000"/>
              </a:spcBef>
              <a:buClr>
                <a:schemeClr val="tx2"/>
              </a:buClr>
              <a:buFont typeface="Wingdings" pitchFamily="2" charset="2"/>
              <a:buChar char="§"/>
              <a:defRPr sz="1400">
                <a:solidFill>
                  <a:schemeClr val="tx1"/>
                </a:solidFill>
                <a:latin typeface="Arial" pitchFamily="34" charset="0"/>
              </a:defRPr>
            </a:lvl4pPr>
            <a:lvl5pPr marL="2057400" indent="-228600" defTabSz="457200">
              <a:spcBef>
                <a:spcPct val="20000"/>
              </a:spcBef>
              <a:buClr>
                <a:schemeClr val="tx2"/>
              </a:buClr>
              <a:buFont typeface="Wingdings" pitchFamily="2" charset="2"/>
              <a:buChar char="§"/>
              <a:defRPr sz="1400">
                <a:solidFill>
                  <a:schemeClr val="tx1"/>
                </a:solidFill>
                <a:latin typeface="Arial" pitchFamily="34" charset="0"/>
              </a:defRPr>
            </a:lvl5pPr>
            <a:lvl6pPr marL="25146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6pPr>
            <a:lvl7pPr marL="29718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7pPr>
            <a:lvl8pPr marL="34290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8pPr>
            <a:lvl9pPr marL="38862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9pPr>
          </a:lstStyle>
          <a:p>
            <a:pPr rtl="1" fontAlgn="base">
              <a:spcBef>
                <a:spcPct val="0"/>
              </a:spcBef>
              <a:spcAft>
                <a:spcPct val="0"/>
              </a:spcAft>
              <a:buClrTx/>
              <a:buFontTx/>
              <a:buNone/>
              <a:defRPr/>
            </a:pPr>
            <a:r>
              <a:rPr lang="en-US" altLang="en-US" sz="3200" b="1" dirty="0" smtClean="0">
                <a:solidFill>
                  <a:schemeClr val="accent6">
                    <a:lumMod val="75000"/>
                  </a:schemeClr>
                </a:solidFill>
                <a:latin typeface="+mj-lt"/>
                <a:cs typeface="Trebuchet MS" pitchFamily="34" charset="0"/>
              </a:rPr>
              <a:t>Who is responsible in reporting the event and preparing the COD/FD?</a:t>
            </a:r>
            <a:endParaRPr lang="en-US" altLang="en-US" sz="3200" b="1" dirty="0">
              <a:solidFill>
                <a:schemeClr val="accent6">
                  <a:lumMod val="75000"/>
                </a:schemeClr>
              </a:solidFill>
              <a:latin typeface="+mj-lt"/>
              <a:cs typeface="Trebuchet MS" pitchFamily="34" charset="0"/>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71979767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524000"/>
            <a:ext cx="8077200" cy="3886944"/>
          </a:xfrm>
        </p:spPr>
        <p:txBody>
          <a:bodyPr/>
          <a:lstStyle/>
          <a:p>
            <a:pPr marL="0" lvl="0" indent="0" rtl="1" eaLnBrk="1" hangingPunct="1">
              <a:spcBef>
                <a:spcPct val="0"/>
              </a:spcBef>
              <a:buClrTx/>
              <a:buSzTx/>
              <a:buNone/>
              <a:defRPr/>
            </a:pPr>
            <a:r>
              <a:rPr lang="en-PH" sz="3200" b="1" dirty="0" smtClean="0">
                <a:solidFill>
                  <a:srgbClr val="00B050"/>
                </a:solidFill>
                <a:latin typeface="Franklin Gothic Book"/>
                <a:cs typeface="Arial" charset="0"/>
              </a:rPr>
              <a:t>Special Cases: </a:t>
            </a:r>
          </a:p>
          <a:p>
            <a:pPr marL="0" lvl="0" indent="0" algn="just" rtl="1" eaLnBrk="1" hangingPunct="1">
              <a:spcBef>
                <a:spcPct val="0"/>
              </a:spcBef>
              <a:buClrTx/>
              <a:buSzTx/>
              <a:buNone/>
              <a:defRPr/>
            </a:pPr>
            <a:endParaRPr lang="en-PH" sz="1600" dirty="0" smtClean="0">
              <a:solidFill>
                <a:schemeClr val="tx1">
                  <a:lumMod val="75000"/>
                  <a:lumOff val="25000"/>
                </a:schemeClr>
              </a:solidFill>
            </a:endParaRPr>
          </a:p>
          <a:p>
            <a:pPr marL="0" lvl="0" indent="0" algn="just" rtl="1" eaLnBrk="1" hangingPunct="1">
              <a:spcBef>
                <a:spcPct val="0"/>
              </a:spcBef>
              <a:buClrTx/>
              <a:buSzTx/>
              <a:buNone/>
              <a:defRPr/>
            </a:pPr>
            <a:r>
              <a:rPr lang="en-PH" sz="2800" dirty="0" smtClean="0">
                <a:solidFill>
                  <a:schemeClr val="accent6">
                    <a:lumMod val="75000"/>
                  </a:schemeClr>
                </a:solidFill>
              </a:rPr>
              <a:t>In accidents where there are </a:t>
            </a:r>
            <a:r>
              <a:rPr lang="en-PH" sz="2800" b="1" dirty="0" smtClean="0">
                <a:solidFill>
                  <a:schemeClr val="accent6">
                    <a:lumMod val="75000"/>
                  </a:schemeClr>
                </a:solidFill>
              </a:rPr>
              <a:t>no survivors</a:t>
            </a:r>
            <a:r>
              <a:rPr lang="en-PH" sz="2800" dirty="0" smtClean="0">
                <a:solidFill>
                  <a:schemeClr val="accent6">
                    <a:lumMod val="75000"/>
                  </a:schemeClr>
                </a:solidFill>
              </a:rPr>
              <a:t>, it is the responsibility of the </a:t>
            </a:r>
            <a:r>
              <a:rPr lang="en-PH" sz="2800" b="1" dirty="0" smtClean="0">
                <a:solidFill>
                  <a:schemeClr val="accent6">
                    <a:lumMod val="75000"/>
                  </a:schemeClr>
                </a:solidFill>
              </a:rPr>
              <a:t>owner</a:t>
            </a:r>
            <a:r>
              <a:rPr lang="en-PH" sz="2800" dirty="0" smtClean="0">
                <a:solidFill>
                  <a:schemeClr val="accent6">
                    <a:lumMod val="75000"/>
                  </a:schemeClr>
                </a:solidFill>
              </a:rPr>
              <a:t> of the vehicle/vessel/airplane to make the report of death to the concerned local health officer or his authorized representative, who shall examine the deceased, prepare the COD, certify as to the cause of death, and directs its registration to LCRO.</a:t>
            </a:r>
            <a:r>
              <a:rPr lang="en-PH" sz="2800" dirty="0" smtClean="0">
                <a:solidFill>
                  <a:schemeClr val="tx1">
                    <a:lumMod val="75000"/>
                    <a:lumOff val="25000"/>
                  </a:schemeClr>
                </a:solidFill>
              </a:rPr>
              <a:t/>
            </a:r>
            <a:br>
              <a:rPr lang="en-PH" sz="2800" dirty="0" smtClean="0">
                <a:solidFill>
                  <a:schemeClr val="tx1">
                    <a:lumMod val="75000"/>
                    <a:lumOff val="25000"/>
                  </a:schemeClr>
                </a:solidFill>
              </a:rPr>
            </a:br>
            <a:endParaRPr lang="en-PH" sz="2800" dirty="0"/>
          </a:p>
        </p:txBody>
      </p:sp>
      <p:sp>
        <p:nvSpPr>
          <p:cNvPr id="3" name="Rectangle 6"/>
          <p:cNvSpPr txBox="1">
            <a:spLocks noChangeArrowheads="1"/>
          </p:cNvSpPr>
          <p:nvPr/>
        </p:nvSpPr>
        <p:spPr bwMode="auto">
          <a:xfrm>
            <a:off x="467544" y="304800"/>
            <a:ext cx="80185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a:spcBef>
                <a:spcPct val="20000"/>
              </a:spcBef>
              <a:buClr>
                <a:schemeClr val="tx2"/>
              </a:buClr>
              <a:buFont typeface="Wingdings" pitchFamily="2" charset="2"/>
              <a:buChar char="§"/>
              <a:defRPr sz="2000">
                <a:solidFill>
                  <a:schemeClr val="tx1"/>
                </a:solidFill>
                <a:latin typeface="Arial" pitchFamily="34" charset="0"/>
              </a:defRPr>
            </a:lvl1pPr>
            <a:lvl2pPr marL="742950" indent="-285750" defTabSz="457200">
              <a:spcBef>
                <a:spcPct val="20000"/>
              </a:spcBef>
              <a:buClr>
                <a:schemeClr val="tx2"/>
              </a:buClr>
              <a:buFont typeface="Wingdings" pitchFamily="2" charset="2"/>
              <a:buChar char="§"/>
              <a:defRPr>
                <a:solidFill>
                  <a:schemeClr val="tx1"/>
                </a:solidFill>
                <a:latin typeface="Arial" pitchFamily="34" charset="0"/>
              </a:defRPr>
            </a:lvl2pPr>
            <a:lvl3pPr marL="1143000" indent="-228600" defTabSz="457200">
              <a:spcBef>
                <a:spcPct val="20000"/>
              </a:spcBef>
              <a:buClr>
                <a:schemeClr val="tx2"/>
              </a:buClr>
              <a:buFont typeface="Wingdings" pitchFamily="2" charset="2"/>
              <a:buChar char="§"/>
              <a:defRPr sz="1600">
                <a:solidFill>
                  <a:schemeClr val="tx1"/>
                </a:solidFill>
                <a:latin typeface="Arial" pitchFamily="34" charset="0"/>
              </a:defRPr>
            </a:lvl3pPr>
            <a:lvl4pPr marL="1600200" indent="-228600" defTabSz="457200">
              <a:spcBef>
                <a:spcPct val="20000"/>
              </a:spcBef>
              <a:buClr>
                <a:schemeClr val="tx2"/>
              </a:buClr>
              <a:buFont typeface="Wingdings" pitchFamily="2" charset="2"/>
              <a:buChar char="§"/>
              <a:defRPr sz="1400">
                <a:solidFill>
                  <a:schemeClr val="tx1"/>
                </a:solidFill>
                <a:latin typeface="Arial" pitchFamily="34" charset="0"/>
              </a:defRPr>
            </a:lvl4pPr>
            <a:lvl5pPr marL="2057400" indent="-228600" defTabSz="457200">
              <a:spcBef>
                <a:spcPct val="20000"/>
              </a:spcBef>
              <a:buClr>
                <a:schemeClr val="tx2"/>
              </a:buClr>
              <a:buFont typeface="Wingdings" pitchFamily="2" charset="2"/>
              <a:buChar char="§"/>
              <a:defRPr sz="1400">
                <a:solidFill>
                  <a:schemeClr val="tx1"/>
                </a:solidFill>
                <a:latin typeface="Arial" pitchFamily="34" charset="0"/>
              </a:defRPr>
            </a:lvl5pPr>
            <a:lvl6pPr marL="25146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6pPr>
            <a:lvl7pPr marL="29718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7pPr>
            <a:lvl8pPr marL="34290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8pPr>
            <a:lvl9pPr marL="38862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9pPr>
          </a:lstStyle>
          <a:p>
            <a:pPr rtl="1" fontAlgn="base">
              <a:spcBef>
                <a:spcPct val="0"/>
              </a:spcBef>
              <a:spcAft>
                <a:spcPct val="0"/>
              </a:spcAft>
              <a:buClrTx/>
              <a:buFontTx/>
              <a:buNone/>
              <a:defRPr/>
            </a:pPr>
            <a:r>
              <a:rPr lang="en-US" altLang="en-US" sz="2800" b="1" dirty="0" smtClean="0">
                <a:solidFill>
                  <a:schemeClr val="accent6">
                    <a:lumMod val="75000"/>
                  </a:schemeClr>
                </a:solidFill>
                <a:latin typeface="+mj-lt"/>
                <a:cs typeface="Trebuchet MS" pitchFamily="34" charset="0"/>
              </a:rPr>
              <a:t>Who is responsible in reporting the event and preparing the COD/FD?</a:t>
            </a:r>
            <a:endParaRPr lang="en-US" altLang="en-US" sz="2800" b="1" dirty="0">
              <a:solidFill>
                <a:schemeClr val="accent6">
                  <a:lumMod val="75000"/>
                </a:schemeClr>
              </a:solidFill>
              <a:latin typeface="+mj-lt"/>
              <a:cs typeface="Trebuchet MS" pitchFamily="34" charset="0"/>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66979654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5306" y="1676400"/>
            <a:ext cx="8143057" cy="3886944"/>
          </a:xfrm>
        </p:spPr>
        <p:txBody>
          <a:bodyPr/>
          <a:lstStyle/>
          <a:p>
            <a:pPr marL="0" lvl="0" indent="0" rtl="1" eaLnBrk="1" hangingPunct="1">
              <a:spcBef>
                <a:spcPct val="0"/>
              </a:spcBef>
              <a:buClrTx/>
              <a:buSzTx/>
              <a:buNone/>
              <a:defRPr/>
            </a:pPr>
            <a:r>
              <a:rPr lang="en-PH" sz="3200" b="1" dirty="0">
                <a:solidFill>
                  <a:srgbClr val="00B050"/>
                </a:solidFill>
                <a:latin typeface="Franklin Gothic Book"/>
                <a:cs typeface="Arial" charset="0"/>
              </a:rPr>
              <a:t>Special </a:t>
            </a:r>
            <a:r>
              <a:rPr lang="en-PH" sz="3200" b="1" dirty="0" smtClean="0">
                <a:solidFill>
                  <a:srgbClr val="00B050"/>
                </a:solidFill>
                <a:latin typeface="Franklin Gothic Book"/>
                <a:cs typeface="Arial" charset="0"/>
              </a:rPr>
              <a:t>Cases:</a:t>
            </a:r>
          </a:p>
          <a:p>
            <a:pPr algn="just"/>
            <a:r>
              <a:rPr lang="en-PH" sz="2800" dirty="0" smtClean="0">
                <a:solidFill>
                  <a:schemeClr val="accent6">
                    <a:lumMod val="75000"/>
                  </a:schemeClr>
                </a:solidFill>
              </a:rPr>
              <a:t>In </a:t>
            </a:r>
            <a:r>
              <a:rPr lang="en-PH" sz="2800" dirty="0">
                <a:solidFill>
                  <a:schemeClr val="accent6">
                    <a:lumMod val="75000"/>
                  </a:schemeClr>
                </a:solidFill>
              </a:rPr>
              <a:t>case of </a:t>
            </a:r>
            <a:r>
              <a:rPr lang="en-PH" sz="2800" b="1" dirty="0">
                <a:solidFill>
                  <a:schemeClr val="accent6">
                    <a:lumMod val="75000"/>
                  </a:schemeClr>
                </a:solidFill>
              </a:rPr>
              <a:t>mass death </a:t>
            </a:r>
            <a:r>
              <a:rPr lang="en-PH" sz="2800" dirty="0">
                <a:solidFill>
                  <a:schemeClr val="accent6">
                    <a:lumMod val="75000"/>
                  </a:schemeClr>
                </a:solidFill>
              </a:rPr>
              <a:t>and the deceased cannot be identified, the local health officer  upon submission of an </a:t>
            </a:r>
            <a:r>
              <a:rPr lang="en-PH" sz="2800" b="1" dirty="0">
                <a:solidFill>
                  <a:schemeClr val="accent6">
                    <a:lumMod val="75000"/>
                  </a:schemeClr>
                </a:solidFill>
              </a:rPr>
              <a:t>affidavit by two disinterested persons</a:t>
            </a:r>
            <a:r>
              <a:rPr lang="en-PH" sz="2800" dirty="0">
                <a:solidFill>
                  <a:schemeClr val="accent6">
                    <a:lumMod val="75000"/>
                  </a:schemeClr>
                </a:solidFill>
              </a:rPr>
              <a:t>, in the exercise of his wise discretion, may issue </a:t>
            </a:r>
            <a:r>
              <a:rPr lang="en-PH" sz="2800" i="1" dirty="0">
                <a:solidFill>
                  <a:schemeClr val="accent6">
                    <a:lumMod val="75000"/>
                  </a:schemeClr>
                </a:solidFill>
              </a:rPr>
              <a:t>Certificates of Death</a:t>
            </a:r>
            <a:r>
              <a:rPr lang="en-PH" sz="2800" dirty="0">
                <a:solidFill>
                  <a:schemeClr val="accent6">
                    <a:lumMod val="75000"/>
                  </a:schemeClr>
                </a:solidFill>
              </a:rPr>
              <a:t> and cause the registration of these deaths at the Office of the LCR</a:t>
            </a:r>
            <a:r>
              <a:rPr lang="en-PH" sz="2800" dirty="0" smtClean="0">
                <a:solidFill>
                  <a:schemeClr val="accent6">
                    <a:lumMod val="75000"/>
                  </a:schemeClr>
                </a:solidFill>
              </a:rPr>
              <a:t>.</a:t>
            </a:r>
          </a:p>
          <a:p>
            <a:pPr algn="just"/>
            <a:r>
              <a:rPr lang="en-PH" sz="2800" dirty="0" smtClean="0">
                <a:solidFill>
                  <a:schemeClr val="accent6">
                    <a:lumMod val="75000"/>
                  </a:schemeClr>
                </a:solidFill>
              </a:rPr>
              <a:t> </a:t>
            </a:r>
            <a:r>
              <a:rPr lang="en-PH" sz="2800" dirty="0">
                <a:solidFill>
                  <a:schemeClr val="accent6">
                    <a:lumMod val="75000"/>
                  </a:schemeClr>
                </a:solidFill>
              </a:rPr>
              <a:t/>
            </a:r>
            <a:br>
              <a:rPr lang="en-PH" sz="2800" dirty="0">
                <a:solidFill>
                  <a:schemeClr val="accent6">
                    <a:lumMod val="75000"/>
                  </a:schemeClr>
                </a:solidFill>
              </a:rPr>
            </a:br>
            <a:r>
              <a:rPr lang="en-PH" sz="3200" i="1" dirty="0">
                <a:solidFill>
                  <a:schemeClr val="tx1">
                    <a:lumMod val="75000"/>
                    <a:lumOff val="25000"/>
                  </a:schemeClr>
                </a:solidFill>
              </a:rPr>
              <a:t/>
            </a:r>
            <a:br>
              <a:rPr lang="en-PH" sz="3200" i="1" dirty="0">
                <a:solidFill>
                  <a:schemeClr val="tx1">
                    <a:lumMod val="75000"/>
                    <a:lumOff val="25000"/>
                  </a:schemeClr>
                </a:solidFill>
              </a:rPr>
            </a:br>
            <a:r>
              <a:rPr lang="en-PH" sz="1800" i="1" dirty="0">
                <a:solidFill>
                  <a:schemeClr val="tx1">
                    <a:lumMod val="75000"/>
                    <a:lumOff val="25000"/>
                  </a:schemeClr>
                </a:solidFill>
              </a:rPr>
              <a:t>NSO Admin. Order no.1 s.1993</a:t>
            </a:r>
            <a:r>
              <a:rPr lang="en-PH" sz="900" dirty="0">
                <a:solidFill>
                  <a:schemeClr val="tx1">
                    <a:lumMod val="75000"/>
                    <a:lumOff val="25000"/>
                  </a:schemeClr>
                </a:solidFill>
              </a:rPr>
              <a:t/>
            </a:r>
            <a:br>
              <a:rPr lang="en-PH" sz="900" dirty="0">
                <a:solidFill>
                  <a:schemeClr val="tx1">
                    <a:lumMod val="75000"/>
                    <a:lumOff val="25000"/>
                  </a:schemeClr>
                </a:solidFill>
              </a:rPr>
            </a:br>
            <a:r>
              <a:rPr lang="en-PH" sz="900" dirty="0">
                <a:solidFill>
                  <a:schemeClr val="tx1">
                    <a:lumMod val="75000"/>
                    <a:lumOff val="25000"/>
                  </a:schemeClr>
                </a:solidFill>
              </a:rPr>
              <a:t/>
            </a:r>
            <a:br>
              <a:rPr lang="en-PH" sz="900" dirty="0">
                <a:solidFill>
                  <a:schemeClr val="tx1">
                    <a:lumMod val="75000"/>
                    <a:lumOff val="25000"/>
                  </a:schemeClr>
                </a:solidFill>
              </a:rPr>
            </a:br>
            <a:r>
              <a:rPr lang="en-PH" sz="900" dirty="0">
                <a:solidFill>
                  <a:schemeClr val="tx1">
                    <a:lumMod val="75000"/>
                    <a:lumOff val="25000"/>
                  </a:schemeClr>
                </a:solidFill>
              </a:rPr>
              <a:t/>
            </a:r>
            <a:br>
              <a:rPr lang="en-PH" sz="900" dirty="0">
                <a:solidFill>
                  <a:schemeClr val="tx1">
                    <a:lumMod val="75000"/>
                    <a:lumOff val="25000"/>
                  </a:schemeClr>
                </a:solidFill>
              </a:rPr>
            </a:br>
            <a:r>
              <a:rPr lang="en-PH" sz="2800" dirty="0">
                <a:solidFill>
                  <a:schemeClr val="tx1">
                    <a:lumMod val="75000"/>
                    <a:lumOff val="25000"/>
                  </a:schemeClr>
                </a:solidFill>
              </a:rPr>
              <a:t/>
            </a:r>
            <a:br>
              <a:rPr lang="en-PH" sz="2800" dirty="0">
                <a:solidFill>
                  <a:schemeClr val="tx1">
                    <a:lumMod val="75000"/>
                    <a:lumOff val="25000"/>
                  </a:schemeClr>
                </a:solidFill>
              </a:rPr>
            </a:br>
            <a:endParaRPr lang="en-PH" sz="2800" dirty="0"/>
          </a:p>
        </p:txBody>
      </p:sp>
      <p:sp>
        <p:nvSpPr>
          <p:cNvPr id="3" name="Rectangle 6"/>
          <p:cNvSpPr txBox="1">
            <a:spLocks noChangeArrowheads="1"/>
          </p:cNvSpPr>
          <p:nvPr/>
        </p:nvSpPr>
        <p:spPr bwMode="auto">
          <a:xfrm>
            <a:off x="467543" y="381000"/>
            <a:ext cx="80185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a:spcBef>
                <a:spcPct val="20000"/>
              </a:spcBef>
              <a:buClr>
                <a:schemeClr val="tx2"/>
              </a:buClr>
              <a:buFont typeface="Wingdings" pitchFamily="2" charset="2"/>
              <a:buChar char="§"/>
              <a:defRPr sz="2000">
                <a:solidFill>
                  <a:schemeClr val="tx1"/>
                </a:solidFill>
                <a:latin typeface="Arial" pitchFamily="34" charset="0"/>
              </a:defRPr>
            </a:lvl1pPr>
            <a:lvl2pPr marL="742950" indent="-285750" defTabSz="457200">
              <a:spcBef>
                <a:spcPct val="20000"/>
              </a:spcBef>
              <a:buClr>
                <a:schemeClr val="tx2"/>
              </a:buClr>
              <a:buFont typeface="Wingdings" pitchFamily="2" charset="2"/>
              <a:buChar char="§"/>
              <a:defRPr>
                <a:solidFill>
                  <a:schemeClr val="tx1"/>
                </a:solidFill>
                <a:latin typeface="Arial" pitchFamily="34" charset="0"/>
              </a:defRPr>
            </a:lvl2pPr>
            <a:lvl3pPr marL="1143000" indent="-228600" defTabSz="457200">
              <a:spcBef>
                <a:spcPct val="20000"/>
              </a:spcBef>
              <a:buClr>
                <a:schemeClr val="tx2"/>
              </a:buClr>
              <a:buFont typeface="Wingdings" pitchFamily="2" charset="2"/>
              <a:buChar char="§"/>
              <a:defRPr sz="1600">
                <a:solidFill>
                  <a:schemeClr val="tx1"/>
                </a:solidFill>
                <a:latin typeface="Arial" pitchFamily="34" charset="0"/>
              </a:defRPr>
            </a:lvl3pPr>
            <a:lvl4pPr marL="1600200" indent="-228600" defTabSz="457200">
              <a:spcBef>
                <a:spcPct val="20000"/>
              </a:spcBef>
              <a:buClr>
                <a:schemeClr val="tx2"/>
              </a:buClr>
              <a:buFont typeface="Wingdings" pitchFamily="2" charset="2"/>
              <a:buChar char="§"/>
              <a:defRPr sz="1400">
                <a:solidFill>
                  <a:schemeClr val="tx1"/>
                </a:solidFill>
                <a:latin typeface="Arial" pitchFamily="34" charset="0"/>
              </a:defRPr>
            </a:lvl4pPr>
            <a:lvl5pPr marL="2057400" indent="-228600" defTabSz="457200">
              <a:spcBef>
                <a:spcPct val="20000"/>
              </a:spcBef>
              <a:buClr>
                <a:schemeClr val="tx2"/>
              </a:buClr>
              <a:buFont typeface="Wingdings" pitchFamily="2" charset="2"/>
              <a:buChar char="§"/>
              <a:defRPr sz="1400">
                <a:solidFill>
                  <a:schemeClr val="tx1"/>
                </a:solidFill>
                <a:latin typeface="Arial" pitchFamily="34" charset="0"/>
              </a:defRPr>
            </a:lvl5pPr>
            <a:lvl6pPr marL="25146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6pPr>
            <a:lvl7pPr marL="29718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7pPr>
            <a:lvl8pPr marL="34290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8pPr>
            <a:lvl9pPr marL="3886200" indent="-228600" defTabSz="457200" fontAlgn="base">
              <a:spcBef>
                <a:spcPct val="20000"/>
              </a:spcBef>
              <a:spcAft>
                <a:spcPct val="0"/>
              </a:spcAft>
              <a:buClr>
                <a:schemeClr val="tx2"/>
              </a:buClr>
              <a:buFont typeface="Wingdings" pitchFamily="2" charset="2"/>
              <a:buChar char="§"/>
              <a:defRPr sz="1400">
                <a:solidFill>
                  <a:schemeClr val="tx1"/>
                </a:solidFill>
                <a:latin typeface="Arial" pitchFamily="34" charset="0"/>
              </a:defRPr>
            </a:lvl9pPr>
          </a:lstStyle>
          <a:p>
            <a:pPr rtl="1" fontAlgn="base">
              <a:spcBef>
                <a:spcPct val="0"/>
              </a:spcBef>
              <a:spcAft>
                <a:spcPct val="0"/>
              </a:spcAft>
              <a:buClrTx/>
              <a:buFontTx/>
              <a:buNone/>
              <a:defRPr/>
            </a:pPr>
            <a:r>
              <a:rPr lang="en-US" altLang="en-US" sz="2800" b="1" dirty="0">
                <a:solidFill>
                  <a:schemeClr val="accent6">
                    <a:lumMod val="75000"/>
                  </a:schemeClr>
                </a:solidFill>
                <a:latin typeface="+mj-lt"/>
                <a:cs typeface="Trebuchet MS" pitchFamily="34" charset="0"/>
              </a:rPr>
              <a:t>Who is responsible in reporting the event and preparing the COD/FD</a:t>
            </a:r>
            <a:r>
              <a:rPr lang="en-US" altLang="en-US" sz="2800" b="1" dirty="0" smtClean="0">
                <a:solidFill>
                  <a:schemeClr val="accent6">
                    <a:lumMod val="75000"/>
                  </a:schemeClr>
                </a:solidFill>
                <a:latin typeface="+mj-lt"/>
                <a:cs typeface="Trebuchet MS" pitchFamily="34" charset="0"/>
              </a:rPr>
              <a:t>?</a:t>
            </a:r>
            <a:endParaRPr lang="en-US" altLang="en-US" sz="2800" b="1" dirty="0">
              <a:solidFill>
                <a:schemeClr val="accent6">
                  <a:lumMod val="75000"/>
                </a:schemeClr>
              </a:solidFill>
              <a:latin typeface="+mj-lt"/>
              <a:cs typeface="Trebuchet MS" pitchFamily="34" charset="0"/>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93441560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22031" y="1389185"/>
            <a:ext cx="8088923" cy="3938954"/>
          </a:xfrm>
        </p:spPr>
        <p:txBody>
          <a:bodyPr/>
          <a:lstStyle/>
          <a:p>
            <a:pPr algn="just" eaLnBrk="1" hangingPunct="1">
              <a:spcBef>
                <a:spcPts val="1200"/>
              </a:spcBef>
              <a:buFont typeface="Wingdings" panose="05000000000000000000" pitchFamily="2" charset="2"/>
              <a:buChar char="l"/>
              <a:defRPr/>
            </a:pPr>
            <a:r>
              <a:rPr lang="en-US" altLang="en-US" sz="2769" dirty="0" smtClean="0"/>
              <a:t> If </a:t>
            </a:r>
            <a:r>
              <a:rPr lang="en-US" altLang="en-US" sz="2769" dirty="0"/>
              <a:t>there is a medical attendant at death, the certifying officer is the </a:t>
            </a:r>
            <a:r>
              <a:rPr lang="en-US" altLang="en-US" sz="2769" b="1" dirty="0"/>
              <a:t>attendant at death</a:t>
            </a:r>
          </a:p>
          <a:p>
            <a:pPr algn="just" eaLnBrk="1" hangingPunct="1">
              <a:spcBef>
                <a:spcPts val="1200"/>
              </a:spcBef>
              <a:buFont typeface="Wingdings" panose="05000000000000000000" pitchFamily="2" charset="2"/>
              <a:buChar char="l"/>
              <a:defRPr/>
            </a:pPr>
            <a:r>
              <a:rPr lang="en-US" altLang="en-US" sz="2769" dirty="0" smtClean="0"/>
              <a:t> If </a:t>
            </a:r>
            <a:r>
              <a:rPr lang="en-US" altLang="en-US" sz="2769" dirty="0"/>
              <a:t>there is no medical attendant at death the certifying officer is the </a:t>
            </a:r>
            <a:r>
              <a:rPr lang="en-US" altLang="en-US" sz="2769" b="1" dirty="0">
                <a:solidFill>
                  <a:schemeClr val="accent6">
                    <a:lumMod val="75000"/>
                  </a:schemeClr>
                </a:solidFill>
              </a:rPr>
              <a:t>Local Health Officer</a:t>
            </a:r>
          </a:p>
          <a:p>
            <a:pPr algn="just" eaLnBrk="1" hangingPunct="1">
              <a:spcBef>
                <a:spcPts val="1200"/>
              </a:spcBef>
              <a:buFont typeface="Wingdings" panose="05000000000000000000" pitchFamily="2" charset="2"/>
              <a:buChar char="l"/>
              <a:defRPr/>
            </a:pPr>
            <a:r>
              <a:rPr lang="en-US" altLang="en-US" sz="2769" dirty="0" smtClean="0">
                <a:solidFill>
                  <a:schemeClr val="accent6">
                    <a:lumMod val="75000"/>
                  </a:schemeClr>
                </a:solidFill>
              </a:rPr>
              <a:t> In </a:t>
            </a:r>
            <a:r>
              <a:rPr lang="en-US" altLang="en-US" sz="2769" dirty="0">
                <a:solidFill>
                  <a:schemeClr val="accent6">
                    <a:lumMod val="75000"/>
                  </a:schemeClr>
                </a:solidFill>
              </a:rPr>
              <a:t>medico-legal cases, the certifying officer is the </a:t>
            </a:r>
            <a:r>
              <a:rPr lang="en-US" altLang="en-US" sz="2769" b="1" dirty="0">
                <a:solidFill>
                  <a:schemeClr val="accent6">
                    <a:lumMod val="75000"/>
                  </a:schemeClr>
                </a:solidFill>
              </a:rPr>
              <a:t>medico-legal officer</a:t>
            </a:r>
          </a:p>
          <a:p>
            <a:pPr algn="just" eaLnBrk="1" hangingPunct="1">
              <a:spcBef>
                <a:spcPts val="1200"/>
              </a:spcBef>
              <a:buFont typeface="Wingdings" panose="05000000000000000000" pitchFamily="2" charset="2"/>
              <a:buChar char="l"/>
              <a:defRPr/>
            </a:pPr>
            <a:r>
              <a:rPr lang="en-US" altLang="en-US" sz="2769" dirty="0" smtClean="0">
                <a:solidFill>
                  <a:schemeClr val="accent6">
                    <a:lumMod val="75000"/>
                  </a:schemeClr>
                </a:solidFill>
              </a:rPr>
              <a:t> In </a:t>
            </a:r>
            <a:r>
              <a:rPr lang="en-US" altLang="en-US" sz="2769" b="1" dirty="0">
                <a:solidFill>
                  <a:schemeClr val="accent6">
                    <a:lumMod val="75000"/>
                  </a:schemeClr>
                </a:solidFill>
              </a:rPr>
              <a:t>ALL</a:t>
            </a:r>
            <a:r>
              <a:rPr lang="en-US" altLang="en-US" sz="2769" dirty="0">
                <a:solidFill>
                  <a:schemeClr val="accent6">
                    <a:lumMod val="75000"/>
                  </a:schemeClr>
                </a:solidFill>
              </a:rPr>
              <a:t> cases, the ca</a:t>
            </a:r>
            <a:r>
              <a:rPr lang="en-US" altLang="en-US" sz="2769" dirty="0"/>
              <a:t>use of death shall be reviewed and signed by the Local Health Officer</a:t>
            </a:r>
          </a:p>
        </p:txBody>
      </p:sp>
      <p:sp>
        <p:nvSpPr>
          <p:cNvPr id="50180" name="Title 1"/>
          <p:cNvSpPr txBox="1">
            <a:spLocks/>
          </p:cNvSpPr>
          <p:nvPr/>
        </p:nvSpPr>
        <p:spPr bwMode="auto">
          <a:xfrm>
            <a:off x="281354" y="404446"/>
            <a:ext cx="9003323"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PH" altLang="en-US" sz="3200" b="1" dirty="0">
                <a:solidFill>
                  <a:schemeClr val="accent6">
                    <a:lumMod val="75000"/>
                  </a:schemeClr>
                </a:solidFill>
                <a:latin typeface="+mj-lt"/>
                <a:cs typeface="Trebuchet MS" panose="020B0603020202020204" pitchFamily="34" charset="0"/>
              </a:rPr>
              <a:t>Who certifies the death certificate?</a:t>
            </a:r>
            <a:endParaRPr lang="en-PH" altLang="en-US" sz="4000" b="1" dirty="0">
              <a:solidFill>
                <a:schemeClr val="accent6">
                  <a:lumMod val="75000"/>
                </a:schemeClr>
              </a:solidFill>
              <a:latin typeface="+mj-lt"/>
              <a:cs typeface="Trebuchet MS" panose="020B0603020202020204" pitchFamily="34" charset="0"/>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540362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fade">
                                      <p:cBhvr>
                                        <p:cTn id="7" dur="10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fade">
                                      <p:cBhvr>
                                        <p:cTn id="12" dur="1000"/>
                                        <p:tgtEl>
                                          <p:spTgt spid="50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fade">
                                      <p:cBhvr>
                                        <p:cTn id="17" dur="1000"/>
                                        <p:tgtEl>
                                          <p:spTgt spid="50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78">
                                            <p:txEl>
                                              <p:pRg st="3" end="3"/>
                                            </p:txEl>
                                          </p:spTgt>
                                        </p:tgtEl>
                                        <p:attrNameLst>
                                          <p:attrName>style.visibility</p:attrName>
                                        </p:attrNameLst>
                                      </p:cBhvr>
                                      <p:to>
                                        <p:strVal val="visible"/>
                                      </p:to>
                                    </p:set>
                                    <p:animEffect transition="in" filter="fade">
                                      <p:cBhvr>
                                        <p:cTn id="22" dur="1000"/>
                                        <p:tgtEl>
                                          <p:spTgt spid="50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420888"/>
            <a:ext cx="8077200" cy="3598912"/>
          </a:xfrm>
        </p:spPr>
        <p:txBody>
          <a:bodyPr/>
          <a:lstStyle/>
          <a:p>
            <a:r>
              <a:rPr lang="en-PH" sz="2800" dirty="0">
                <a:solidFill>
                  <a:schemeClr val="accent6">
                    <a:lumMod val="75000"/>
                  </a:schemeClr>
                </a:solidFill>
              </a:rPr>
              <a:t>For </a:t>
            </a:r>
            <a:r>
              <a:rPr lang="en-PH" sz="2800" b="1" dirty="0">
                <a:solidFill>
                  <a:schemeClr val="accent6">
                    <a:lumMod val="75000"/>
                  </a:schemeClr>
                </a:solidFill>
              </a:rPr>
              <a:t>Muslim Filipinos</a:t>
            </a:r>
            <a:r>
              <a:rPr lang="en-PH" sz="2800" dirty="0">
                <a:solidFill>
                  <a:schemeClr val="accent6">
                    <a:lumMod val="75000"/>
                  </a:schemeClr>
                </a:solidFill>
              </a:rPr>
              <a:t>, the dead body </a:t>
            </a:r>
            <a:r>
              <a:rPr lang="en-PH" sz="2800" b="1" dirty="0">
                <a:solidFill>
                  <a:schemeClr val="accent6">
                    <a:lumMod val="75000"/>
                  </a:schemeClr>
                </a:solidFill>
              </a:rPr>
              <a:t>may be buried even without a </a:t>
            </a:r>
            <a:r>
              <a:rPr lang="en-PH" sz="2800" b="1" i="1" dirty="0">
                <a:solidFill>
                  <a:schemeClr val="accent6">
                    <a:lumMod val="75000"/>
                  </a:schemeClr>
                </a:solidFill>
              </a:rPr>
              <a:t>Certificate of Death </a:t>
            </a:r>
            <a:r>
              <a:rPr lang="en-PH" sz="2800" dirty="0">
                <a:solidFill>
                  <a:schemeClr val="accent6">
                    <a:lumMod val="75000"/>
                  </a:schemeClr>
                </a:solidFill>
              </a:rPr>
              <a:t>provided that the death shall be reported  to the local health officer </a:t>
            </a:r>
            <a:r>
              <a:rPr lang="en-PH" sz="2800" b="1" dirty="0">
                <a:solidFill>
                  <a:schemeClr val="accent6">
                    <a:lumMod val="75000"/>
                  </a:schemeClr>
                </a:solidFill>
              </a:rPr>
              <a:t>within 48 hours </a:t>
            </a:r>
            <a:r>
              <a:rPr lang="en-PH" sz="2800" dirty="0">
                <a:solidFill>
                  <a:schemeClr val="accent6">
                    <a:lumMod val="75000"/>
                  </a:schemeClr>
                </a:solidFill>
              </a:rPr>
              <a:t>after the date of burial.  </a:t>
            </a:r>
            <a:endParaRPr lang="en-PH" dirty="0">
              <a:solidFill>
                <a:schemeClr val="accent6">
                  <a:lumMod val="75000"/>
                </a:schemeClr>
              </a:solidFill>
            </a:endParaRPr>
          </a:p>
        </p:txBody>
      </p:sp>
      <p:sp>
        <p:nvSpPr>
          <p:cNvPr id="3" name="Rectangle 6"/>
          <p:cNvSpPr txBox="1">
            <a:spLocks noChangeArrowheads="1"/>
          </p:cNvSpPr>
          <p:nvPr/>
        </p:nvSpPr>
        <p:spPr bwMode="auto">
          <a:xfrm>
            <a:off x="381000" y="381000"/>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6">
                    <a:lumMod val="75000"/>
                  </a:schemeClr>
                </a:solidFill>
                <a:latin typeface="+mj-lt"/>
                <a:cs typeface="Trebuchet MS" panose="020B0603020202020204" pitchFamily="34" charset="0"/>
              </a:rPr>
              <a:t>Registration of Death for Filipino Muslim and Indigenous Cultural Communities/Indigenous Peoples</a:t>
            </a: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12580139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1000"/>
            <a:ext cx="9036496" cy="980728"/>
          </a:xfrm>
        </p:spPr>
        <p:txBody>
          <a:bodyPr/>
          <a:lstStyle/>
          <a:p>
            <a:r>
              <a:rPr lang="en-US" altLang="en-US" sz="2400" dirty="0">
                <a:solidFill>
                  <a:schemeClr val="accent6">
                    <a:lumMod val="75000"/>
                  </a:schemeClr>
                </a:solidFill>
                <a:cs typeface="Trebuchet MS" panose="020B0603020202020204" pitchFamily="34" charset="0"/>
              </a:rPr>
              <a:t>Registration of Death for Filipino Muslim and Indigenous Cultural Communities/Indigenous Peoples</a:t>
            </a:r>
            <a:r>
              <a:rPr lang="en-US" altLang="en-US" sz="3600" dirty="0">
                <a:solidFill>
                  <a:schemeClr val="accent6">
                    <a:lumMod val="75000"/>
                  </a:schemeClr>
                </a:solidFill>
                <a:cs typeface="Trebuchet MS" panose="020B0603020202020204" pitchFamily="34" charset="0"/>
              </a:rPr>
              <a:t/>
            </a:r>
            <a:br>
              <a:rPr lang="en-US" altLang="en-US" sz="3600" dirty="0">
                <a:solidFill>
                  <a:schemeClr val="accent6">
                    <a:lumMod val="75000"/>
                  </a:schemeClr>
                </a:solidFill>
                <a:cs typeface="Trebuchet MS" panose="020B0603020202020204" pitchFamily="34" charset="0"/>
              </a:rPr>
            </a:br>
            <a:endParaRPr lang="en-US" dirty="0"/>
          </a:p>
        </p:txBody>
      </p:sp>
      <p:sp>
        <p:nvSpPr>
          <p:cNvPr id="3" name="Content Placeholder 2"/>
          <p:cNvSpPr>
            <a:spLocks noGrp="1"/>
          </p:cNvSpPr>
          <p:nvPr>
            <p:ph idx="1"/>
          </p:nvPr>
        </p:nvSpPr>
        <p:spPr/>
        <p:txBody>
          <a:bodyPr/>
          <a:lstStyle/>
          <a:p>
            <a:r>
              <a:rPr lang="en-PH" sz="2800" dirty="0">
                <a:solidFill>
                  <a:schemeClr val="accent6">
                    <a:lumMod val="75000"/>
                  </a:schemeClr>
                </a:solidFill>
              </a:rPr>
              <a:t>The local health officer shall prepare the COD, certify the cause of death and submit the COD to the LCR for registration.  This is also true for the Indigenous Cultural Communities/Indigenous Peoples (ICCs/IPs).</a:t>
            </a:r>
            <a:r>
              <a:rPr lang="en-PH" sz="2400" dirty="0">
                <a:solidFill>
                  <a:schemeClr val="tx1">
                    <a:lumMod val="75000"/>
                    <a:lumOff val="25000"/>
                  </a:schemeClr>
                </a:solidFill>
              </a:rPr>
              <a:t/>
            </a:r>
            <a:br>
              <a:rPr lang="en-PH" sz="2400" dirty="0">
                <a:solidFill>
                  <a:schemeClr val="tx1">
                    <a:lumMod val="75000"/>
                    <a:lumOff val="25000"/>
                  </a:schemeClr>
                </a:solidFill>
              </a:rPr>
            </a:br>
            <a:r>
              <a:rPr lang="en-PH" sz="2400" dirty="0">
                <a:solidFill>
                  <a:schemeClr val="tx1">
                    <a:lumMod val="75000"/>
                    <a:lumOff val="25000"/>
                  </a:schemeClr>
                </a:solidFill>
              </a:rPr>
              <a:t/>
            </a:r>
            <a:br>
              <a:rPr lang="en-PH" sz="2400" dirty="0">
                <a:solidFill>
                  <a:schemeClr val="tx1">
                    <a:lumMod val="75000"/>
                    <a:lumOff val="25000"/>
                  </a:schemeClr>
                </a:solidFill>
              </a:rPr>
            </a:br>
            <a:endParaRPr lang="en-US" dirty="0"/>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09912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33046" y="2420888"/>
            <a:ext cx="7948246" cy="3666320"/>
          </a:xfrm>
        </p:spPr>
        <p:txBody>
          <a:bodyPr/>
          <a:lstStyle/>
          <a:p>
            <a:pPr eaLnBrk="1" hangingPunct="1">
              <a:defRPr/>
            </a:pPr>
            <a:r>
              <a:rPr lang="en-PH" sz="2800" dirty="0">
                <a:solidFill>
                  <a:schemeClr val="accent6">
                    <a:lumMod val="75000"/>
                  </a:schemeClr>
                </a:solidFill>
                <a:cs typeface="BrowalliaUPC" panose="020B0604020202020204" pitchFamily="34" charset="-34"/>
              </a:rPr>
              <a:t>NOTE:  Aside from the COD/COFD, it is required to have an attachment which shall constitute the facts of occurrence of the event. </a:t>
            </a:r>
            <a:r>
              <a:rPr lang="en-PH" sz="2800" dirty="0" err="1">
                <a:solidFill>
                  <a:schemeClr val="accent6">
                    <a:lumMod val="75000"/>
                  </a:schemeClr>
                </a:solidFill>
                <a:cs typeface="BrowalliaUPC" panose="020B0604020202020204" pitchFamily="34" charset="-34"/>
              </a:rPr>
              <a:t>Mun</a:t>
            </a:r>
            <a:r>
              <a:rPr lang="en-PH" sz="2800" dirty="0">
                <a:solidFill>
                  <a:schemeClr val="accent6">
                    <a:lumMod val="75000"/>
                  </a:schemeClr>
                </a:solidFill>
                <a:cs typeface="BrowalliaUPC" panose="020B0604020202020204" pitchFamily="34" charset="-34"/>
              </a:rPr>
              <a:t>. Form 103 - Attachment for Muslim Death IP Form 2 – Attachment for death of ICCs/IPs</a:t>
            </a:r>
            <a:r>
              <a:rPr lang="en-PH" dirty="0" smtClean="0">
                <a:solidFill>
                  <a:schemeClr val="tx1">
                    <a:lumMod val="75000"/>
                    <a:lumOff val="25000"/>
                  </a:schemeClr>
                </a:solidFill>
                <a:latin typeface="Century" panose="02040604050505020304" pitchFamily="18" charset="0"/>
              </a:rPr>
              <a:t/>
            </a:r>
            <a:br>
              <a:rPr lang="en-PH" dirty="0" smtClean="0">
                <a:solidFill>
                  <a:schemeClr val="tx1">
                    <a:lumMod val="75000"/>
                    <a:lumOff val="25000"/>
                  </a:schemeClr>
                </a:solidFill>
                <a:latin typeface="Century" panose="02040604050505020304" pitchFamily="18" charset="0"/>
              </a:rPr>
            </a:br>
            <a:endParaRPr lang="en-PH" dirty="0"/>
          </a:p>
        </p:txBody>
      </p:sp>
      <p:sp>
        <p:nvSpPr>
          <p:cNvPr id="52228" name="Rectangle 6"/>
          <p:cNvSpPr>
            <a:spLocks noChangeArrowheads="1"/>
          </p:cNvSpPr>
          <p:nvPr/>
        </p:nvSpPr>
        <p:spPr bwMode="auto">
          <a:xfrm>
            <a:off x="609600" y="381000"/>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US" altLang="en-US" sz="2800" b="1" dirty="0">
                <a:solidFill>
                  <a:schemeClr val="accent6">
                    <a:lumMod val="75000"/>
                  </a:schemeClr>
                </a:solidFill>
                <a:latin typeface="+mj-lt"/>
              </a:rPr>
              <a:t>Registration of Death for Filipino Muslim and Indigenous Cultural </a:t>
            </a:r>
            <a:r>
              <a:rPr lang="en-US" altLang="en-US" sz="2800" b="1" dirty="0" smtClean="0">
                <a:solidFill>
                  <a:schemeClr val="accent6">
                    <a:lumMod val="75000"/>
                  </a:schemeClr>
                </a:solidFill>
                <a:latin typeface="+mj-lt"/>
              </a:rPr>
              <a:t>Communities/</a:t>
            </a:r>
          </a:p>
          <a:p>
            <a:pPr rtl="1" eaLnBrk="1" fontAlgn="base" hangingPunct="1">
              <a:spcBef>
                <a:spcPct val="0"/>
              </a:spcBef>
              <a:spcAft>
                <a:spcPct val="0"/>
              </a:spcAft>
              <a:buClrTx/>
              <a:buFontTx/>
              <a:buNone/>
            </a:pPr>
            <a:r>
              <a:rPr lang="en-US" altLang="en-US" sz="2800" b="1" dirty="0" smtClean="0">
                <a:solidFill>
                  <a:schemeClr val="accent6">
                    <a:lumMod val="75000"/>
                  </a:schemeClr>
                </a:solidFill>
                <a:latin typeface="+mj-lt"/>
              </a:rPr>
              <a:t>Indigenous </a:t>
            </a:r>
            <a:endParaRPr lang="en-PH" altLang="en-US" sz="2800" b="1" dirty="0">
              <a:solidFill>
                <a:schemeClr val="accent6">
                  <a:lumMod val="75000"/>
                </a:schemeClr>
              </a:solidFill>
              <a:latin typeface="+mj-lt"/>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78779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txBox="1">
            <a:spLocks/>
          </p:cNvSpPr>
          <p:nvPr/>
        </p:nvSpPr>
        <p:spPr bwMode="auto">
          <a:xfrm>
            <a:off x="457200" y="545123"/>
            <a:ext cx="8792308"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PH" altLang="en-US" sz="3200" b="1" dirty="0">
                <a:solidFill>
                  <a:schemeClr val="accent6">
                    <a:lumMod val="75000"/>
                  </a:schemeClr>
                </a:solidFill>
                <a:latin typeface="+mj-lt"/>
                <a:cs typeface="Trebuchet MS" panose="020B0603020202020204" pitchFamily="34" charset="0"/>
              </a:rPr>
              <a:t>When registration of death can be denied?</a:t>
            </a:r>
          </a:p>
        </p:txBody>
      </p:sp>
      <p:sp>
        <p:nvSpPr>
          <p:cNvPr id="4" name="Content Placeholder 4"/>
          <p:cNvSpPr>
            <a:spLocks noGrp="1"/>
          </p:cNvSpPr>
          <p:nvPr>
            <p:ph idx="1"/>
          </p:nvPr>
        </p:nvSpPr>
        <p:spPr>
          <a:xfrm>
            <a:off x="782289" y="1622939"/>
            <a:ext cx="7772400" cy="4572000"/>
          </a:xfrm>
        </p:spPr>
        <p:txBody>
          <a:bodyPr/>
          <a:lstStyle/>
          <a:p>
            <a:pPr marL="0" indent="0" algn="just">
              <a:buNone/>
            </a:pPr>
            <a:r>
              <a:rPr lang="en-US" altLang="en-US" sz="2400" dirty="0"/>
              <a:t>The local civil registrar cannot deny registration except for insufficiency of information. The entries are essential to identify the deceased and his/her cause of death. </a:t>
            </a:r>
            <a:endParaRPr lang="en-US" altLang="en-US" sz="2400" dirty="0" smtClean="0"/>
          </a:p>
          <a:p>
            <a:pPr marL="0" indent="0" algn="just">
              <a:buNone/>
            </a:pPr>
            <a:r>
              <a:rPr lang="en-US" altLang="en-US" sz="2400" dirty="0" smtClean="0"/>
              <a:t>It </a:t>
            </a:r>
            <a:r>
              <a:rPr lang="en-US" altLang="en-US" sz="2400" dirty="0"/>
              <a:t>is important that these should be mandatorily entered in the death certificate, otherwise the document shall be considered valueless. </a:t>
            </a:r>
            <a:r>
              <a:rPr lang="en-US" altLang="en-US" sz="2400" dirty="0" smtClean="0"/>
              <a:t>Application </a:t>
            </a:r>
            <a:r>
              <a:rPr lang="en-US" altLang="en-US" sz="2400" dirty="0"/>
              <a:t>for registration of death shall not be allowed if the entries in the full name of the deceased and the cause of death are not given.</a:t>
            </a:r>
          </a:p>
          <a:p>
            <a:endParaRPr lang="en-PH" dirty="0"/>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0746243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PH" b="1" dirty="0" smtClean="0"/>
              <a:t>Reminder</a:t>
            </a:r>
            <a:endParaRPr lang="en-PH" b="1" dirty="0"/>
          </a:p>
        </p:txBody>
      </p:sp>
      <p:sp>
        <p:nvSpPr>
          <p:cNvPr id="5" name="Content Placeholder 4"/>
          <p:cNvSpPr>
            <a:spLocks noGrp="1"/>
          </p:cNvSpPr>
          <p:nvPr>
            <p:ph idx="1"/>
          </p:nvPr>
        </p:nvSpPr>
        <p:spPr/>
        <p:txBody>
          <a:bodyPr/>
          <a:lstStyle/>
          <a:p>
            <a:r>
              <a:rPr lang="en-PH" sz="2800" dirty="0" smtClean="0">
                <a:solidFill>
                  <a:schemeClr val="accent6">
                    <a:lumMod val="75000"/>
                  </a:schemeClr>
                </a:solidFill>
                <a:latin typeface="+mj-lt"/>
              </a:rPr>
              <a:t>Entries </a:t>
            </a:r>
            <a:r>
              <a:rPr lang="en-PH" sz="2800" dirty="0">
                <a:solidFill>
                  <a:schemeClr val="accent6">
                    <a:lumMod val="75000"/>
                  </a:schemeClr>
                </a:solidFill>
                <a:latin typeface="+mj-lt"/>
              </a:rPr>
              <a:t>in the </a:t>
            </a:r>
            <a:r>
              <a:rPr lang="en-PH" sz="2800" i="1" dirty="0">
                <a:solidFill>
                  <a:schemeClr val="accent6">
                    <a:lumMod val="75000"/>
                  </a:schemeClr>
                </a:solidFill>
                <a:latin typeface="+mj-lt"/>
              </a:rPr>
              <a:t>Medical Certificate </a:t>
            </a:r>
            <a:r>
              <a:rPr lang="en-PH" sz="2800" dirty="0">
                <a:solidFill>
                  <a:schemeClr val="accent6">
                    <a:lumMod val="75000"/>
                  </a:schemeClr>
                </a:solidFill>
                <a:latin typeface="+mj-lt"/>
              </a:rPr>
              <a:t>must be accomplished by the attending physician/local health officer correctly and completely before registration since there is prohibition against change or correction of entries without judicial order. </a:t>
            </a:r>
            <a:br>
              <a:rPr lang="en-PH" sz="2800" dirty="0">
                <a:solidFill>
                  <a:schemeClr val="accent6">
                    <a:lumMod val="75000"/>
                  </a:schemeClr>
                </a:solidFill>
                <a:latin typeface="+mj-lt"/>
              </a:rPr>
            </a:br>
            <a:r>
              <a:rPr lang="en-PH" sz="2800" dirty="0">
                <a:solidFill>
                  <a:schemeClr val="accent6">
                    <a:lumMod val="75000"/>
                  </a:schemeClr>
                </a:solidFill>
                <a:latin typeface="+mj-lt"/>
              </a:rPr>
              <a:t/>
            </a:r>
            <a:br>
              <a:rPr lang="en-PH" sz="2800" dirty="0">
                <a:solidFill>
                  <a:schemeClr val="accent6">
                    <a:lumMod val="75000"/>
                  </a:schemeClr>
                </a:solidFill>
                <a:latin typeface="+mj-lt"/>
              </a:rPr>
            </a:br>
            <a:r>
              <a:rPr lang="en-PH" sz="3200" dirty="0">
                <a:solidFill>
                  <a:schemeClr val="accent6">
                    <a:lumMod val="75000"/>
                  </a:schemeClr>
                </a:solidFill>
              </a:rPr>
              <a:t/>
            </a:r>
            <a:br>
              <a:rPr lang="en-PH" sz="3200" dirty="0">
                <a:solidFill>
                  <a:schemeClr val="accent6">
                    <a:lumMod val="75000"/>
                  </a:schemeClr>
                </a:solidFill>
              </a:rPr>
            </a:br>
            <a:r>
              <a:rPr lang="en-PH" sz="2400" i="1" dirty="0" smtClean="0">
                <a:solidFill>
                  <a:schemeClr val="accent6">
                    <a:lumMod val="75000"/>
                  </a:schemeClr>
                </a:solidFill>
              </a:rPr>
              <a:t>Art. 412, Civil Code of the Philippines</a:t>
            </a:r>
            <a:r>
              <a:rPr lang="en-PH" sz="3200" dirty="0">
                <a:solidFill>
                  <a:schemeClr val="accent6">
                    <a:lumMod val="75000"/>
                  </a:schemeClr>
                </a:solidFill>
              </a:rPr>
              <a:t/>
            </a:r>
            <a:br>
              <a:rPr lang="en-PH" sz="3200" dirty="0">
                <a:solidFill>
                  <a:schemeClr val="accent6">
                    <a:lumMod val="75000"/>
                  </a:schemeClr>
                </a:solidFill>
              </a:rPr>
            </a:br>
            <a:r>
              <a:rPr lang="en-PH" sz="3200" dirty="0">
                <a:solidFill>
                  <a:schemeClr val="tx1">
                    <a:lumMod val="75000"/>
                    <a:lumOff val="25000"/>
                  </a:schemeClr>
                </a:solidFill>
              </a:rPr>
              <a:t/>
            </a:r>
            <a:br>
              <a:rPr lang="en-PH" sz="3200" dirty="0">
                <a:solidFill>
                  <a:schemeClr val="tx1">
                    <a:lumMod val="75000"/>
                    <a:lumOff val="25000"/>
                  </a:schemeClr>
                </a:solidFill>
              </a:rPr>
            </a:br>
            <a:endParaRPr lang="en-PH" dirty="0"/>
          </a:p>
        </p:txBody>
      </p:sp>
      <p:grpSp>
        <p:nvGrpSpPr>
          <p:cNvPr id="4"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069679814"/>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1389185"/>
            <a:ext cx="8229600" cy="3938954"/>
          </a:xfrm>
        </p:spPr>
        <p:txBody>
          <a:bodyPr/>
          <a:lstStyle/>
          <a:p>
            <a:pPr eaLnBrk="1" hangingPunct="1">
              <a:spcBef>
                <a:spcPts val="1200"/>
              </a:spcBef>
            </a:pPr>
            <a:r>
              <a:rPr lang="en-AU" altLang="en-US" sz="2800" dirty="0"/>
              <a:t>Prima facie evidence of death</a:t>
            </a:r>
          </a:p>
          <a:p>
            <a:pPr eaLnBrk="1" hangingPunct="1">
              <a:spcBef>
                <a:spcPts val="1200"/>
              </a:spcBef>
            </a:pPr>
            <a:r>
              <a:rPr lang="en-AU" altLang="en-US" sz="2800" dirty="0"/>
              <a:t>Claim of benefits, pensions, insurance, or tax exemption</a:t>
            </a:r>
          </a:p>
          <a:p>
            <a:pPr eaLnBrk="1" hangingPunct="1">
              <a:spcBef>
                <a:spcPts val="1200"/>
              </a:spcBef>
            </a:pPr>
            <a:r>
              <a:rPr lang="en-AU" altLang="en-US" sz="2800" dirty="0"/>
              <a:t>Evidence for settlement of estate</a:t>
            </a:r>
          </a:p>
          <a:p>
            <a:pPr eaLnBrk="1" hangingPunct="1">
              <a:spcBef>
                <a:spcPts val="1200"/>
              </a:spcBef>
            </a:pPr>
            <a:r>
              <a:rPr lang="en-AU" altLang="en-US" sz="2800" dirty="0"/>
              <a:t>Remarriage purpose of surviving spouse</a:t>
            </a:r>
          </a:p>
          <a:p>
            <a:pPr eaLnBrk="1" hangingPunct="1">
              <a:spcBef>
                <a:spcPts val="1200"/>
              </a:spcBef>
            </a:pPr>
            <a:r>
              <a:rPr lang="en-AU" altLang="en-US" sz="2800" dirty="0"/>
              <a:t>To designate a guardian or foster parent for minor</a:t>
            </a:r>
            <a:endParaRPr lang="en-PH" altLang="en-US" sz="2800" dirty="0"/>
          </a:p>
        </p:txBody>
      </p:sp>
      <p:sp>
        <p:nvSpPr>
          <p:cNvPr id="56324" name="Title 1"/>
          <p:cNvSpPr txBox="1">
            <a:spLocks/>
          </p:cNvSpPr>
          <p:nvPr/>
        </p:nvSpPr>
        <p:spPr bwMode="auto">
          <a:xfrm>
            <a:off x="773724" y="381000"/>
            <a:ext cx="7124700"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PH" altLang="en-US" sz="3600" b="1" dirty="0">
                <a:solidFill>
                  <a:schemeClr val="accent6">
                    <a:lumMod val="75000"/>
                  </a:schemeClr>
                </a:solidFill>
                <a:latin typeface="+mj-lt"/>
                <a:cs typeface="Trebuchet MS" panose="020B0603020202020204" pitchFamily="34" charset="0"/>
              </a:rPr>
              <a:t>Uses of Certificate of Death</a:t>
            </a: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9958163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10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1000"/>
                                        <p:tgtEl>
                                          <p:spTgt spid="5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10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1000"/>
                                        <p:tgtEl>
                                          <p:spTgt spid="56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322">
                                            <p:txEl>
                                              <p:pRg st="4" end="4"/>
                                            </p:txEl>
                                          </p:spTgt>
                                        </p:tgtEl>
                                        <p:attrNameLst>
                                          <p:attrName>style.visibility</p:attrName>
                                        </p:attrNameLst>
                                      </p:cBhvr>
                                      <p:to>
                                        <p:strVal val="visible"/>
                                      </p:to>
                                    </p:set>
                                    <p:animEffect transition="in" filter="fade">
                                      <p:cBhvr>
                                        <p:cTn id="27" dur="10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txBox="1">
            <a:spLocks/>
          </p:cNvSpPr>
          <p:nvPr/>
        </p:nvSpPr>
        <p:spPr bwMode="auto">
          <a:xfrm>
            <a:off x="611560" y="1628799"/>
            <a:ext cx="8180748" cy="346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rtl="1" eaLnBrk="0" fontAlgn="base" hangingPunct="0">
              <a:spcBef>
                <a:spcPct val="20000"/>
              </a:spcBef>
              <a:spcAft>
                <a:spcPct val="0"/>
              </a:spcAft>
              <a:buFont typeface="Arial" charset="0"/>
              <a:buNone/>
              <a:defRPr/>
            </a:pPr>
            <a:endParaRPr lang="en-PH" altLang="en-US" sz="2800" dirty="0">
              <a:solidFill>
                <a:srgbClr val="000000"/>
              </a:solidFill>
              <a:latin typeface="+mj-lt"/>
            </a:endParaRPr>
          </a:p>
          <a:p>
            <a:pPr rtl="1" eaLnBrk="0" fontAlgn="base" hangingPunct="0">
              <a:spcBef>
                <a:spcPct val="20000"/>
              </a:spcBef>
              <a:spcAft>
                <a:spcPct val="0"/>
              </a:spcAft>
              <a:buFont typeface="Arial" charset="0"/>
              <a:buNone/>
              <a:defRPr/>
            </a:pPr>
            <a:r>
              <a:rPr lang="en-PH" altLang="en-US" sz="2800" b="1" u="sng" dirty="0">
                <a:solidFill>
                  <a:schemeClr val="tx2">
                    <a:lumMod val="85000"/>
                    <a:lumOff val="15000"/>
                  </a:schemeClr>
                </a:solidFill>
                <a:latin typeface="+mj-lt"/>
              </a:rPr>
              <a:t>Article 6 (e) of RA 10625 </a:t>
            </a:r>
            <a:endParaRPr lang="en-PH" altLang="en-US" sz="2800" b="1" u="sng" dirty="0" smtClean="0">
              <a:solidFill>
                <a:schemeClr val="tx2">
                  <a:lumMod val="85000"/>
                  <a:lumOff val="15000"/>
                </a:schemeClr>
              </a:solidFill>
              <a:latin typeface="+mj-lt"/>
            </a:endParaRPr>
          </a:p>
          <a:p>
            <a:pPr rtl="1" eaLnBrk="0" fontAlgn="base" hangingPunct="0">
              <a:spcBef>
                <a:spcPct val="20000"/>
              </a:spcBef>
              <a:spcAft>
                <a:spcPct val="0"/>
              </a:spcAft>
              <a:buFont typeface="Arial" charset="0"/>
              <a:buNone/>
              <a:defRPr/>
            </a:pPr>
            <a:r>
              <a:rPr lang="en-PH" altLang="en-US" sz="2800" dirty="0">
                <a:solidFill>
                  <a:schemeClr val="accent6">
                    <a:lumMod val="75000"/>
                  </a:schemeClr>
                </a:solidFill>
                <a:latin typeface="+mj-lt"/>
              </a:rPr>
              <a:t>T</a:t>
            </a:r>
            <a:r>
              <a:rPr lang="en-PH" altLang="en-US" sz="2800" dirty="0" smtClean="0">
                <a:solidFill>
                  <a:schemeClr val="accent6">
                    <a:lumMod val="75000"/>
                  </a:schemeClr>
                </a:solidFill>
                <a:latin typeface="+mj-lt"/>
              </a:rPr>
              <a:t>he </a:t>
            </a:r>
            <a:r>
              <a:rPr lang="en-PH" altLang="en-US" sz="2800" dirty="0">
                <a:solidFill>
                  <a:schemeClr val="accent6">
                    <a:lumMod val="75000"/>
                  </a:schemeClr>
                </a:solidFill>
                <a:latin typeface="+mj-lt"/>
              </a:rPr>
              <a:t>PSA to carry out, enforce and administer civil registration functions in the country as provided for in Act No. 3753, the Law on Registry </a:t>
            </a:r>
            <a:r>
              <a:rPr lang="en-PH" altLang="en-US" sz="2800" dirty="0">
                <a:solidFill>
                  <a:schemeClr val="accent6">
                    <a:lumMod val="75000"/>
                  </a:schemeClr>
                </a:solidFill>
                <a:latin typeface="+mn-lt"/>
              </a:rPr>
              <a:t>of Civil Status</a:t>
            </a:r>
            <a:r>
              <a:rPr lang="en-PH" altLang="en-US" sz="2800" dirty="0">
                <a:solidFill>
                  <a:schemeClr val="accent6">
                    <a:lumMod val="75000"/>
                  </a:schemeClr>
                </a:solidFill>
                <a:latin typeface="Arial"/>
              </a:rPr>
              <a:t>.</a:t>
            </a:r>
            <a:endParaRPr lang="en-US" altLang="en-US" sz="2800" dirty="0">
              <a:solidFill>
                <a:schemeClr val="accent6">
                  <a:lumMod val="75000"/>
                </a:schemeClr>
              </a:solidFill>
              <a:latin typeface="Arial"/>
            </a:endParaRPr>
          </a:p>
        </p:txBody>
      </p:sp>
      <p:sp>
        <p:nvSpPr>
          <p:cNvPr id="5" name="Title 1"/>
          <p:cNvSpPr txBox="1">
            <a:spLocks/>
          </p:cNvSpPr>
          <p:nvPr/>
        </p:nvSpPr>
        <p:spPr>
          <a:xfrm>
            <a:off x="967154" y="364881"/>
            <a:ext cx="7174523" cy="633046"/>
          </a:xfrm>
          <a:prstGeom prst="rect">
            <a:avLst/>
          </a:prstGeom>
        </p:spPr>
        <p:txBody>
          <a:bodyPr/>
          <a:lstStyle/>
          <a:p>
            <a:pPr algn="ctr" rtl="1" eaLnBrk="0" fontAlgn="base" hangingPunct="0">
              <a:spcBef>
                <a:spcPct val="0"/>
              </a:spcBef>
              <a:spcAft>
                <a:spcPct val="0"/>
              </a:spcAft>
              <a:defRPr/>
            </a:pPr>
            <a:r>
              <a:rPr lang="en-PH" sz="4000" b="1" dirty="0">
                <a:solidFill>
                  <a:schemeClr val="accent6">
                    <a:lumMod val="75000"/>
                  </a:schemeClr>
                </a:solidFill>
              </a:rPr>
              <a:t>RA 10625</a:t>
            </a:r>
          </a:p>
          <a:p>
            <a:pPr algn="ctr" rtl="1" eaLnBrk="0" fontAlgn="base" hangingPunct="0">
              <a:spcBef>
                <a:spcPct val="0"/>
              </a:spcBef>
              <a:spcAft>
                <a:spcPct val="0"/>
              </a:spcAft>
              <a:defRPr/>
            </a:pPr>
            <a:r>
              <a:rPr lang="en-PH" altLang="en-US" sz="3200" b="1" dirty="0">
                <a:solidFill>
                  <a:schemeClr val="tx2">
                    <a:lumMod val="85000"/>
                    <a:lumOff val="15000"/>
                  </a:schemeClr>
                </a:solidFill>
              </a:rPr>
              <a:t>The Philippine Statistical Act</a:t>
            </a:r>
            <a:endParaRPr lang="en-PH" altLang="en-US" sz="2800" b="1" dirty="0">
              <a:solidFill>
                <a:schemeClr val="tx2">
                  <a:lumMod val="85000"/>
                  <a:lumOff val="15000"/>
                </a:schemeClr>
              </a:solidFill>
            </a:endParaRPr>
          </a:p>
          <a:p>
            <a:pPr algn="ctr" rtl="1" eaLnBrk="0" fontAlgn="base" hangingPunct="0">
              <a:spcBef>
                <a:spcPct val="0"/>
              </a:spcBef>
              <a:spcAft>
                <a:spcPct val="0"/>
              </a:spcAft>
              <a:defRPr/>
            </a:pPr>
            <a:endParaRPr lang="en-US" sz="3600" b="1" dirty="0">
              <a:solidFill>
                <a:schemeClr val="tx2">
                  <a:lumMod val="85000"/>
                  <a:lumOff val="15000"/>
                </a:schemeClr>
              </a:solidFill>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405462178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8846"/>
            <a:ext cx="8124092" cy="3938954"/>
          </a:xfrm>
        </p:spPr>
        <p:txBody>
          <a:bodyPr rtlCol="0">
            <a:noAutofit/>
          </a:bodyPr>
          <a:lstStyle/>
          <a:p>
            <a:pPr indent="-168817" algn="just" eaLnBrk="1" fontAlgn="auto" hangingPunct="1">
              <a:spcAft>
                <a:spcPts val="0"/>
              </a:spcAft>
              <a:buSzPct val="100000"/>
              <a:defRPr/>
            </a:pPr>
            <a:r>
              <a:rPr lang="en-US" sz="3200" dirty="0" smtClean="0">
                <a:solidFill>
                  <a:schemeClr val="tx1">
                    <a:lumMod val="75000"/>
                    <a:lumOff val="25000"/>
                  </a:schemeClr>
                </a:solidFill>
              </a:rPr>
              <a:t> </a:t>
            </a:r>
            <a:r>
              <a:rPr lang="en-US" sz="2800" dirty="0" smtClean="0">
                <a:solidFill>
                  <a:schemeClr val="accent6">
                    <a:lumMod val="75000"/>
                  </a:schemeClr>
                </a:solidFill>
              </a:rPr>
              <a:t>The </a:t>
            </a:r>
            <a:r>
              <a:rPr lang="en-US" sz="2800" dirty="0">
                <a:solidFill>
                  <a:schemeClr val="accent6">
                    <a:lumMod val="75000"/>
                  </a:schemeClr>
                </a:solidFill>
              </a:rPr>
              <a:t>information recorded in the death certificate is used to determine health priorities for prevention of deaths due to similar causes in the future </a:t>
            </a:r>
          </a:p>
          <a:p>
            <a:pPr indent="-168817" algn="just" eaLnBrk="1" fontAlgn="auto" hangingPunct="1">
              <a:spcAft>
                <a:spcPts val="0"/>
              </a:spcAft>
              <a:buSzPct val="100000"/>
              <a:defRPr/>
            </a:pPr>
            <a:r>
              <a:rPr lang="en-US" sz="2800" dirty="0" smtClean="0">
                <a:solidFill>
                  <a:schemeClr val="accent6">
                    <a:lumMod val="75000"/>
                  </a:schemeClr>
                </a:solidFill>
              </a:rPr>
              <a:t> The </a:t>
            </a:r>
            <a:r>
              <a:rPr lang="en-US" sz="2800" dirty="0">
                <a:solidFill>
                  <a:schemeClr val="accent6">
                    <a:lumMod val="75000"/>
                  </a:schemeClr>
                </a:solidFill>
              </a:rPr>
              <a:t>information is also important for family members so that they know what caused the death and are aware of conditions that may occur or could be prevented in other family members</a:t>
            </a:r>
          </a:p>
          <a:p>
            <a:pPr marL="0" indent="0" eaLnBrk="1" fontAlgn="auto" hangingPunct="1">
              <a:spcAft>
                <a:spcPts val="0"/>
              </a:spcAft>
              <a:buSzPct val="100000"/>
              <a:buNone/>
              <a:defRPr/>
            </a:pPr>
            <a:endParaRPr lang="en-PH" sz="3200" dirty="0">
              <a:solidFill>
                <a:schemeClr val="tx1">
                  <a:lumMod val="75000"/>
                  <a:lumOff val="25000"/>
                </a:schemeClr>
              </a:solidFill>
            </a:endParaRPr>
          </a:p>
        </p:txBody>
      </p:sp>
      <p:sp>
        <p:nvSpPr>
          <p:cNvPr id="57348" name="Title 1"/>
          <p:cNvSpPr txBox="1">
            <a:spLocks/>
          </p:cNvSpPr>
          <p:nvPr/>
        </p:nvSpPr>
        <p:spPr bwMode="auto">
          <a:xfrm>
            <a:off x="533400" y="276958"/>
            <a:ext cx="8229600"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PH" altLang="en-US" sz="3600" b="1" dirty="0">
                <a:solidFill>
                  <a:schemeClr val="accent6">
                    <a:lumMod val="75000"/>
                  </a:schemeClr>
                </a:solidFill>
                <a:latin typeface="+mj-lt"/>
                <a:cs typeface="Trebuchet MS" panose="020B0603020202020204" pitchFamily="34" charset="0"/>
              </a:rPr>
              <a:t>Us</a:t>
            </a:r>
            <a:r>
              <a:rPr lang="en-PH" altLang="en-US" sz="3200" b="1" dirty="0">
                <a:solidFill>
                  <a:schemeClr val="accent6">
                    <a:lumMod val="75000"/>
                  </a:schemeClr>
                </a:solidFill>
                <a:latin typeface="+mj-lt"/>
                <a:cs typeface="Trebuchet MS" panose="020B0603020202020204" pitchFamily="34" charset="0"/>
              </a:rPr>
              <a:t>es of Certificate of Death</a:t>
            </a:r>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8328731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633046" y="1389185"/>
            <a:ext cx="7877908" cy="4431323"/>
          </a:xfrm>
        </p:spPr>
        <p:txBody>
          <a:bodyPr/>
          <a:lstStyle/>
          <a:p>
            <a:pPr algn="just" eaLnBrk="1" hangingPunct="1">
              <a:defRPr/>
            </a:pPr>
            <a:r>
              <a:rPr lang="en-AU" altLang="en-US" sz="3200" dirty="0" smtClean="0"/>
              <a:t>P</a:t>
            </a:r>
            <a:r>
              <a:rPr lang="en-PH" altLang="en-US" sz="2800" dirty="0" err="1" smtClean="0"/>
              <a:t>rovide</a:t>
            </a:r>
            <a:r>
              <a:rPr lang="en-PH" altLang="en-US" sz="2800" dirty="0" smtClean="0"/>
              <a:t> </a:t>
            </a:r>
            <a:r>
              <a:rPr lang="en-PH" altLang="en-US" sz="2800" dirty="0"/>
              <a:t>the indicators of existing infectious diseases and epidemics that need immediate control </a:t>
            </a:r>
            <a:r>
              <a:rPr lang="en-PH" altLang="en-US" sz="2800" dirty="0" smtClean="0"/>
              <a:t>measures</a:t>
            </a:r>
            <a:endParaRPr lang="en-PH" altLang="en-US" sz="2800" dirty="0"/>
          </a:p>
          <a:p>
            <a:pPr algn="just" eaLnBrk="1" hangingPunct="1">
              <a:defRPr/>
            </a:pPr>
            <a:r>
              <a:rPr lang="en-PH" altLang="en-US" sz="2800" dirty="0" smtClean="0"/>
              <a:t>Serve </a:t>
            </a:r>
            <a:r>
              <a:rPr lang="en-PH" altLang="en-US" sz="2800" dirty="0"/>
              <a:t>as the basis for designing programs that promote public safety and strategies that help the prevention and eradication of certain types of diseases</a:t>
            </a:r>
          </a:p>
          <a:p>
            <a:pPr eaLnBrk="1" hangingPunct="1">
              <a:defRPr/>
            </a:pPr>
            <a:endParaRPr lang="en-PH" altLang="en-US" sz="3200" dirty="0"/>
          </a:p>
          <a:p>
            <a:pPr marL="42497" indent="0" eaLnBrk="1" hangingPunct="1">
              <a:buNone/>
              <a:defRPr/>
            </a:pPr>
            <a:endParaRPr lang="en-AU" altLang="en-US" sz="3200" dirty="0"/>
          </a:p>
        </p:txBody>
      </p:sp>
      <p:sp>
        <p:nvSpPr>
          <p:cNvPr id="58372" name="Title 1"/>
          <p:cNvSpPr txBox="1">
            <a:spLocks/>
          </p:cNvSpPr>
          <p:nvPr/>
        </p:nvSpPr>
        <p:spPr bwMode="auto">
          <a:xfrm>
            <a:off x="807428" y="293077"/>
            <a:ext cx="7124700"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PH" altLang="en-US" sz="3600" b="1" dirty="0">
                <a:solidFill>
                  <a:schemeClr val="accent6">
                    <a:lumMod val="75000"/>
                  </a:schemeClr>
                </a:solidFill>
                <a:latin typeface="+mj-lt"/>
                <a:cs typeface="Trebuchet MS" panose="020B0603020202020204" pitchFamily="34" charset="0"/>
              </a:rPr>
              <a:t>Uses of Certificate of Death</a:t>
            </a: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8222803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fade">
                                      <p:cBhvr>
                                        <p:cTn id="7" dur="10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fade">
                                      <p:cBhvr>
                                        <p:cTn id="12" dur="1000"/>
                                        <p:tgtEl>
                                          <p:spTgt spid="573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577362" y="1178169"/>
            <a:ext cx="7722577" cy="2672862"/>
          </a:xfrm>
        </p:spPr>
        <p:txBody>
          <a:bodyPr/>
          <a:lstStyle/>
          <a:p>
            <a:pPr algn="just" eaLnBrk="1" hangingPunct="1"/>
            <a:r>
              <a:rPr lang="en-PH" altLang="en-US" sz="2800" dirty="0" smtClean="0"/>
              <a:t>Serve </a:t>
            </a:r>
            <a:r>
              <a:rPr lang="en-PH" altLang="en-US" sz="2800" dirty="0"/>
              <a:t>administrative purposes, specifically, in the clearing of files like disease-case registers, social security, military services files, electoral rolls and tax </a:t>
            </a:r>
            <a:r>
              <a:rPr lang="en-PH" altLang="en-US" sz="2800" dirty="0" smtClean="0"/>
              <a:t>registers</a:t>
            </a:r>
            <a:endParaRPr lang="en-US" altLang="en-US" sz="2800" dirty="0"/>
          </a:p>
          <a:p>
            <a:pPr algn="just" eaLnBrk="1" hangingPunct="1"/>
            <a:r>
              <a:rPr lang="en-US" altLang="en-US" sz="2800" dirty="0"/>
              <a:t>For the control of infectious diseases </a:t>
            </a:r>
          </a:p>
          <a:p>
            <a:pPr algn="just" eaLnBrk="1" hangingPunct="1"/>
            <a:r>
              <a:rPr lang="en-US" altLang="en-US" sz="2800" dirty="0"/>
              <a:t>Programs in public safety, accident prevention and crime eradication </a:t>
            </a:r>
            <a:endParaRPr lang="en-US" altLang="en-US" sz="3200" dirty="0"/>
          </a:p>
        </p:txBody>
      </p:sp>
      <p:sp>
        <p:nvSpPr>
          <p:cNvPr id="59396" name="Title 1"/>
          <p:cNvSpPr txBox="1">
            <a:spLocks/>
          </p:cNvSpPr>
          <p:nvPr/>
        </p:nvSpPr>
        <p:spPr bwMode="auto">
          <a:xfrm>
            <a:off x="807428" y="293077"/>
            <a:ext cx="7124700"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PH" altLang="en-US" sz="3200" b="1" dirty="0">
                <a:solidFill>
                  <a:schemeClr val="accent6">
                    <a:lumMod val="75000"/>
                  </a:schemeClr>
                </a:solidFill>
                <a:latin typeface="+mj-lt"/>
                <a:cs typeface="Trebuchet MS" panose="020B0603020202020204" pitchFamily="34" charset="0"/>
              </a:rPr>
              <a:t>Uses of Certificate of Death</a:t>
            </a: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0488522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fade">
                                      <p:cBhvr>
                                        <p:cTn id="7" dur="1000"/>
                                        <p:tgtEl>
                                          <p:spTgt spid="59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4">
                                            <p:txEl>
                                              <p:pRg st="1" end="1"/>
                                            </p:txEl>
                                          </p:spTgt>
                                        </p:tgtEl>
                                        <p:attrNameLst>
                                          <p:attrName>style.visibility</p:attrName>
                                        </p:attrNameLst>
                                      </p:cBhvr>
                                      <p:to>
                                        <p:strVal val="visible"/>
                                      </p:to>
                                    </p:set>
                                    <p:animEffect transition="in" filter="fade">
                                      <p:cBhvr>
                                        <p:cTn id="12" dur="1000"/>
                                        <p:tgtEl>
                                          <p:spTgt spid="59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4">
                                            <p:txEl>
                                              <p:pRg st="2" end="2"/>
                                            </p:txEl>
                                          </p:spTgt>
                                        </p:tgtEl>
                                        <p:attrNameLst>
                                          <p:attrName>style.visibility</p:attrName>
                                        </p:attrNameLst>
                                      </p:cBhvr>
                                      <p:to>
                                        <p:strVal val="visible"/>
                                      </p:to>
                                    </p:set>
                                    <p:animEffect transition="in" filter="fade">
                                      <p:cBhvr>
                                        <p:cTn id="17" dur="1000"/>
                                        <p:tgtEl>
                                          <p:spTgt spid="59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1178169"/>
            <a:ext cx="8299938" cy="3899389"/>
          </a:xfrm>
        </p:spPr>
        <p:txBody>
          <a:bodyPr/>
          <a:lstStyle/>
          <a:p>
            <a:pPr marL="339725" indent="-234950" eaLnBrk="1" fontAlgn="auto" hangingPunct="1">
              <a:spcBef>
                <a:spcPts val="1200"/>
              </a:spcBef>
              <a:spcAft>
                <a:spcPts val="0"/>
              </a:spcAft>
              <a:defRPr/>
            </a:pPr>
            <a:r>
              <a:rPr lang="en-US" altLang="en-US" sz="3200" dirty="0">
                <a:solidFill>
                  <a:schemeClr val="accent6">
                    <a:lumMod val="75000"/>
                  </a:schemeClr>
                </a:solidFill>
              </a:rPr>
              <a:t>Mortality surveillance, health and epidemiologic research, health planning </a:t>
            </a:r>
          </a:p>
          <a:p>
            <a:pPr marL="339725" indent="-234950" eaLnBrk="1" fontAlgn="auto" hangingPunct="1">
              <a:spcBef>
                <a:spcPts val="1200"/>
              </a:spcBef>
              <a:spcAft>
                <a:spcPts val="0"/>
              </a:spcAft>
              <a:defRPr/>
            </a:pPr>
            <a:r>
              <a:rPr lang="en-US" altLang="en-US" sz="3200" dirty="0">
                <a:solidFill>
                  <a:schemeClr val="accent6">
                    <a:lumMod val="75000"/>
                  </a:schemeClr>
                </a:solidFill>
              </a:rPr>
              <a:t>Study of mortality </a:t>
            </a:r>
            <a:r>
              <a:rPr lang="en-US" altLang="en-US" sz="3200" dirty="0" smtClean="0">
                <a:solidFill>
                  <a:schemeClr val="accent6">
                    <a:lumMod val="75000"/>
                  </a:schemeClr>
                </a:solidFill>
              </a:rPr>
              <a:t>differentials</a:t>
            </a:r>
            <a:endParaRPr lang="en-US" altLang="en-US" sz="3200" dirty="0">
              <a:solidFill>
                <a:schemeClr val="accent6">
                  <a:lumMod val="75000"/>
                </a:schemeClr>
              </a:solidFill>
            </a:endParaRPr>
          </a:p>
          <a:p>
            <a:pPr marL="339725" indent="-234950" eaLnBrk="1" fontAlgn="auto" hangingPunct="1">
              <a:spcBef>
                <a:spcPts val="1200"/>
              </a:spcBef>
              <a:spcAft>
                <a:spcPts val="0"/>
              </a:spcAft>
              <a:defRPr/>
            </a:pPr>
            <a:r>
              <a:rPr lang="en-US" sz="3200" dirty="0">
                <a:solidFill>
                  <a:schemeClr val="accent6">
                    <a:lumMod val="75000"/>
                  </a:schemeClr>
                </a:solidFill>
              </a:rPr>
              <a:t>Health decision makers and planners all around the world make extensive use of mortality statistics</a:t>
            </a:r>
            <a:endParaRPr lang="en-PH" altLang="en-US" sz="3200" dirty="0">
              <a:solidFill>
                <a:schemeClr val="accent6">
                  <a:lumMod val="75000"/>
                </a:schemeClr>
              </a:solidFill>
            </a:endParaRPr>
          </a:p>
          <a:p>
            <a:pPr marL="339725" indent="-234950" eaLnBrk="1" hangingPunct="1">
              <a:defRPr/>
            </a:pPr>
            <a:endParaRPr lang="en-PH" sz="3200" dirty="0"/>
          </a:p>
        </p:txBody>
      </p:sp>
      <p:sp>
        <p:nvSpPr>
          <p:cNvPr id="60420" name="Title 1"/>
          <p:cNvSpPr txBox="1">
            <a:spLocks/>
          </p:cNvSpPr>
          <p:nvPr/>
        </p:nvSpPr>
        <p:spPr bwMode="auto">
          <a:xfrm>
            <a:off x="827584" y="332656"/>
            <a:ext cx="7124700"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defTabSz="457200" eaLnBrk="0" hangingPunct="0">
              <a:spcBef>
                <a:spcPct val="20000"/>
              </a:spcBef>
              <a:buClr>
                <a:schemeClr val="tx2"/>
              </a:buClr>
              <a:buFont typeface="Wingdings" panose="05000000000000000000" pitchFamily="2" charset="2"/>
              <a:buChar char="§"/>
              <a:defRPr>
                <a:solidFill>
                  <a:schemeClr val="tx1"/>
                </a:solidFill>
                <a:latin typeface="Arial" panose="020B0604020202020204" pitchFamily="34" charset="0"/>
              </a:defRPr>
            </a:lvl2pPr>
            <a:lvl3pPr marL="1143000" indent="-228600" defTabSz="457200"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4pPr>
            <a:lvl5pPr marL="2057400" indent="-228600" defTabSz="457200" eaLnBrk="0" hangingPunct="0">
              <a:spcBef>
                <a:spcPct val="20000"/>
              </a:spcBef>
              <a:buClr>
                <a:schemeClr val="tx2"/>
              </a:buClr>
              <a:buFont typeface="Wingdings" panose="05000000000000000000" pitchFamily="2" charset="2"/>
              <a:buChar char="§"/>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1400">
                <a:solidFill>
                  <a:schemeClr val="tx1"/>
                </a:solidFill>
                <a:latin typeface="Arial" panose="020B0604020202020204" pitchFamily="34" charset="0"/>
              </a:defRPr>
            </a:lvl9pPr>
          </a:lstStyle>
          <a:p>
            <a:pPr rtl="1" eaLnBrk="1" fontAlgn="base" hangingPunct="1">
              <a:spcBef>
                <a:spcPct val="0"/>
              </a:spcBef>
              <a:spcAft>
                <a:spcPct val="0"/>
              </a:spcAft>
              <a:buClrTx/>
              <a:buFontTx/>
              <a:buNone/>
            </a:pPr>
            <a:r>
              <a:rPr lang="en-PH" altLang="en-US" sz="3200" b="1" dirty="0" smtClean="0">
                <a:solidFill>
                  <a:schemeClr val="accent6">
                    <a:lumMod val="75000"/>
                  </a:schemeClr>
                </a:solidFill>
                <a:latin typeface="+mj-lt"/>
                <a:cs typeface="Trebuchet MS" panose="020B0603020202020204" pitchFamily="34" charset="0"/>
              </a:rPr>
              <a:t>Uses of Certificate of Death</a:t>
            </a:r>
            <a:endParaRPr lang="en-PH" altLang="en-US" sz="3200" b="1" dirty="0">
              <a:solidFill>
                <a:schemeClr val="accent6">
                  <a:lumMod val="75000"/>
                </a:schemeClr>
              </a:solidFill>
              <a:latin typeface="+mj-lt"/>
              <a:cs typeface="Trebuchet MS" panose="020B0603020202020204" pitchFamily="34" charset="0"/>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76530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492369" y="1600201"/>
            <a:ext cx="7877908" cy="4072304"/>
          </a:xfrm>
        </p:spPr>
        <p:txBody>
          <a:bodyPr/>
          <a:lstStyle/>
          <a:p>
            <a:pPr algn="just" eaLnBrk="1" hangingPunct="1"/>
            <a:r>
              <a:rPr lang="en-US" altLang="en-US" sz="2769" dirty="0">
                <a:latin typeface="Century" panose="02040604050505020304" pitchFamily="18" charset="0"/>
              </a:rPr>
              <a:t>an information system that would address the needs of the Local Civil Registrars, Hospitals, Churches, attendants at births and deaths, solemnizing officers, and those who are involved in the preparation and recording of vital events</a:t>
            </a:r>
          </a:p>
        </p:txBody>
      </p:sp>
      <p:sp>
        <p:nvSpPr>
          <p:cNvPr id="4" name="Rectangle 2"/>
          <p:cNvSpPr txBox="1">
            <a:spLocks noChangeArrowheads="1"/>
          </p:cNvSpPr>
          <p:nvPr/>
        </p:nvSpPr>
        <p:spPr bwMode="auto">
          <a:xfrm>
            <a:off x="422031" y="572800"/>
            <a:ext cx="8018585" cy="306431"/>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fontAlgn="auto" hangingPunct="1">
              <a:lnSpc>
                <a:spcPct val="57000"/>
              </a:lnSpc>
              <a:spcAft>
                <a:spcPts val="0"/>
              </a:spcAft>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pPr>
            <a:r>
              <a:rPr lang="en-GB" altLang="en-US" sz="3200" b="1" dirty="0" smtClean="0">
                <a:solidFill>
                  <a:schemeClr val="accent6">
                    <a:lumMod val="75000"/>
                  </a:schemeClr>
                </a:solidFill>
                <a:cs typeface="Trebuchet MS" pitchFamily="34" charset="0"/>
              </a:rPr>
              <a:t>What is </a:t>
            </a:r>
            <a:r>
              <a:rPr lang="en-GB" altLang="en-US" sz="3200" b="1" dirty="0" err="1" smtClean="0">
                <a:solidFill>
                  <a:schemeClr val="accent6">
                    <a:lumMod val="75000"/>
                  </a:schemeClr>
                </a:solidFill>
                <a:cs typeface="Trebuchet MS" pitchFamily="34" charset="0"/>
              </a:rPr>
              <a:t>PhilCRIS</a:t>
            </a:r>
            <a:endParaRPr lang="en-GB" altLang="en-US" sz="3200" b="1" dirty="0" smtClean="0">
              <a:solidFill>
                <a:schemeClr val="accent6">
                  <a:lumMod val="75000"/>
                </a:schemeClr>
              </a:solidFill>
              <a:cs typeface="Trebuchet MS" pitchFamily="34" charset="0"/>
            </a:endParaRPr>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623559627"/>
      </p:ext>
    </p:extLst>
  </p:cSld>
  <p:clrMapOvr>
    <a:masterClrMapping/>
  </p:clrMapOvr>
  <mc:AlternateContent xmlns:mc="http://schemas.openxmlformats.org/markup-compatibility/2006" xmlns:p14="http://schemas.microsoft.com/office/powerpoint/2010/main">
    <mc:Choice Requires="p14">
      <p:transition spd="slow" p14:dur="225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fade">
                                      <p:cBhvr>
                                        <p:cTn id="7" dur="1000"/>
                                        <p:tgtEl>
                                          <p:spTgt spid="624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544390" y="1219200"/>
            <a:ext cx="7773866" cy="5920916"/>
          </a:xfrm>
        </p:spPr>
        <p:txBody>
          <a:bodyPr vert="horz" wrap="square" lIns="0" tIns="0" rIns="0" bIns="0" numCol="1" anchor="t" anchorCtr="0" compatLnSpc="1">
            <a:prstTxWarp prst="textNoShape">
              <a:avLst/>
            </a:prstTxWarp>
            <a:spAutoFit/>
          </a:bodyPr>
          <a:lstStyle/>
          <a:p>
            <a:pPr marL="300412" indent="-300412" algn="just" eaLnBrk="1" hangingPunct="1">
              <a:lnSpc>
                <a:spcPct val="101000"/>
              </a:lnSpc>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769" dirty="0">
                <a:latin typeface="Century" panose="02040604050505020304" pitchFamily="18" charset="0"/>
              </a:rPr>
              <a:t>The </a:t>
            </a:r>
            <a:r>
              <a:rPr lang="en-US" altLang="en-US" sz="2769" dirty="0" err="1">
                <a:latin typeface="Century" panose="02040604050505020304" pitchFamily="18" charset="0"/>
              </a:rPr>
              <a:t>PhilCRIS</a:t>
            </a:r>
            <a:r>
              <a:rPr lang="en-US" altLang="en-US" sz="2769" dirty="0">
                <a:latin typeface="Century" panose="02040604050505020304" pitchFamily="18" charset="0"/>
              </a:rPr>
              <a:t>  software is the Windows version of the Civil Registry Information System (CRIS DOS version), which is available for use by the Offices of the Civil Registrars and other end-users. </a:t>
            </a:r>
          </a:p>
          <a:p>
            <a:pPr marL="300412" indent="-300412" algn="just" eaLnBrk="1" hangingPunct="1">
              <a:lnSpc>
                <a:spcPct val="101000"/>
              </a:lnSpc>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769" dirty="0">
                <a:latin typeface="Century" panose="02040604050505020304" pitchFamily="18" charset="0"/>
              </a:rPr>
              <a:t>It has been completely redesigned to deliver civil registry information management in a new, more user friendly and efficient way.</a:t>
            </a:r>
          </a:p>
          <a:p>
            <a:pPr marL="300412" indent="-300412" eaLnBrk="1" hangingPunct="1">
              <a:lnSpc>
                <a:spcPct val="101000"/>
              </a:lnSpc>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endParaRPr lang="en-US" altLang="en-US" sz="2585" dirty="0"/>
          </a:p>
          <a:p>
            <a:pPr marL="300412" indent="-300412" eaLnBrk="1" hangingPunct="1">
              <a:lnSpc>
                <a:spcPct val="101000"/>
              </a:lnSpc>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endParaRPr lang="en-US" altLang="en-US" sz="2585" dirty="0"/>
          </a:p>
          <a:p>
            <a:pPr marL="300412" indent="-300412" eaLnBrk="1" hangingPunct="1">
              <a:lnSpc>
                <a:spcPct val="101000"/>
              </a:lnSpc>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endParaRPr lang="en-US" altLang="en-US" sz="2585" dirty="0"/>
          </a:p>
        </p:txBody>
      </p:sp>
      <p:sp>
        <p:nvSpPr>
          <p:cNvPr id="5" name="Rectangle 2"/>
          <p:cNvSpPr txBox="1">
            <a:spLocks noChangeArrowheads="1"/>
          </p:cNvSpPr>
          <p:nvPr/>
        </p:nvSpPr>
        <p:spPr bwMode="auto">
          <a:xfrm>
            <a:off x="422031" y="534585"/>
            <a:ext cx="8018585" cy="344646"/>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fontAlgn="auto" hangingPunct="1">
              <a:lnSpc>
                <a:spcPct val="57000"/>
              </a:lnSpc>
              <a:spcAft>
                <a:spcPts val="0"/>
              </a:spcAft>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pPr>
            <a:r>
              <a:rPr lang="en-GB" altLang="en-US" sz="3600" b="1" dirty="0">
                <a:solidFill>
                  <a:schemeClr val="accent6">
                    <a:lumMod val="75000"/>
                  </a:schemeClr>
                </a:solidFill>
                <a:cs typeface="Trebuchet MS" pitchFamily="34" charset="0"/>
              </a:rPr>
              <a:t>What is </a:t>
            </a:r>
            <a:r>
              <a:rPr lang="en-GB" altLang="en-US" sz="3600" b="1" dirty="0" err="1">
                <a:solidFill>
                  <a:schemeClr val="accent6">
                    <a:lumMod val="75000"/>
                  </a:schemeClr>
                </a:solidFill>
                <a:cs typeface="Trebuchet MS" pitchFamily="34" charset="0"/>
              </a:rPr>
              <a:t>PhilCRIS</a:t>
            </a:r>
            <a:endParaRPr lang="en-GB" altLang="en-US" sz="3600" b="1" dirty="0">
              <a:solidFill>
                <a:schemeClr val="accent6">
                  <a:lumMod val="75000"/>
                </a:schemeClr>
              </a:solidFill>
              <a:cs typeface="Trebuchet MS" pitchFamily="34" charset="0"/>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465321726"/>
      </p:ext>
    </p:extLst>
  </p:cSld>
  <p:clrMapOvr>
    <a:masterClrMapping/>
  </p:clrMapOvr>
  <mc:AlternateContent xmlns:mc="http://schemas.openxmlformats.org/markup-compatibility/2006" xmlns:p14="http://schemas.microsoft.com/office/powerpoint/2010/main">
    <mc:Choice Requires="p14">
      <p:transition spd="slow" p14:dur="2250" advTm="15000"/>
    </mc:Choice>
    <mc:Fallback xmlns="">
      <p:transition spd="slow" advTm="15000"/>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10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562708" y="1166447"/>
            <a:ext cx="7948246" cy="6522427"/>
          </a:xfrm>
        </p:spPr>
        <p:txBody>
          <a:bodyPr vert="horz" wrap="square" lIns="0" tIns="0" rIns="0" bIns="0" numCol="1" anchor="t" anchorCtr="0" compatLnSpc="1">
            <a:prstTxWarp prst="textNoShape">
              <a:avLst/>
            </a:prstTxWarp>
            <a:spAutoFit/>
          </a:bodyPr>
          <a:lstStyle/>
          <a:p>
            <a:pPr marL="300412" indent="-300412"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Enables encoding of relevant information from civil registry documents	</a:t>
            </a:r>
          </a:p>
          <a:p>
            <a:pPr marL="300412" indent="-300412"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 Storage of vital data</a:t>
            </a:r>
          </a:p>
          <a:p>
            <a:pPr marL="300412" indent="-300412"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 Query and retrieval of encoded records</a:t>
            </a:r>
          </a:p>
          <a:p>
            <a:pPr marL="300412" indent="-300412"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 Printing and issuance of certified copies of encoded civil registry documents</a:t>
            </a:r>
          </a:p>
          <a:p>
            <a:pPr marL="300412" indent="-300412"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 Generation of transmittal files</a:t>
            </a:r>
          </a:p>
          <a:p>
            <a:pPr marL="300412" indent="-300412"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 Data management and maintenance of the local civil  registry database</a:t>
            </a:r>
          </a:p>
          <a:p>
            <a:pPr marL="300412" indent="-300412" eaLnBrk="1" hangingPunct="1">
              <a:lnSpc>
                <a:spcPct val="101000"/>
              </a:lnSpc>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endParaRPr lang="en-US" altLang="en-US" sz="2585" dirty="0"/>
          </a:p>
          <a:p>
            <a:pPr marL="300412" indent="-300412" eaLnBrk="1" hangingPunct="1">
              <a:lnSpc>
                <a:spcPct val="101000"/>
              </a:lnSpc>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endParaRPr lang="en-US" altLang="en-US" sz="2585" dirty="0"/>
          </a:p>
          <a:p>
            <a:pPr marL="300412" indent="-300412" eaLnBrk="1" hangingPunct="1">
              <a:lnSpc>
                <a:spcPct val="101000"/>
              </a:lnSpc>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endParaRPr lang="en-US" altLang="en-US" sz="2585" dirty="0"/>
          </a:p>
        </p:txBody>
      </p:sp>
      <p:sp>
        <p:nvSpPr>
          <p:cNvPr id="4" name="Rectangle 2"/>
          <p:cNvSpPr txBox="1">
            <a:spLocks noChangeArrowheads="1"/>
          </p:cNvSpPr>
          <p:nvPr/>
        </p:nvSpPr>
        <p:spPr bwMode="auto">
          <a:xfrm>
            <a:off x="422031" y="221935"/>
            <a:ext cx="8018585" cy="657296"/>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fontAlgn="auto" hangingPunct="1">
              <a:lnSpc>
                <a:spcPct val="57000"/>
              </a:lnSpc>
              <a:spcAft>
                <a:spcPts val="0"/>
              </a:spcAft>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pPr>
            <a:r>
              <a:rPr lang="en-GB" altLang="en-US" b="1" dirty="0" smtClean="0">
                <a:solidFill>
                  <a:srgbClr val="000000"/>
                </a:solidFill>
                <a:cs typeface="Trebuchet MS" pitchFamily="34" charset="0"/>
              </a:rPr>
              <a:t/>
            </a:r>
            <a:br>
              <a:rPr lang="en-GB" altLang="en-US" b="1" dirty="0" smtClean="0">
                <a:solidFill>
                  <a:srgbClr val="000000"/>
                </a:solidFill>
                <a:cs typeface="Trebuchet MS" pitchFamily="34" charset="0"/>
              </a:rPr>
            </a:br>
            <a:r>
              <a:rPr lang="en-GB" altLang="en-US" sz="3200" b="1" dirty="0" smtClean="0">
                <a:solidFill>
                  <a:schemeClr val="accent6">
                    <a:lumMod val="75000"/>
                  </a:schemeClr>
                </a:solidFill>
                <a:cs typeface="Trebuchet MS" pitchFamily="34" charset="0"/>
              </a:rPr>
              <a:t>Features of </a:t>
            </a:r>
            <a:r>
              <a:rPr lang="en-GB" altLang="en-US" sz="3200" b="1" dirty="0" err="1" smtClean="0">
                <a:solidFill>
                  <a:schemeClr val="accent6">
                    <a:lumMod val="75000"/>
                  </a:schemeClr>
                </a:solidFill>
                <a:cs typeface="Trebuchet MS" pitchFamily="34" charset="0"/>
              </a:rPr>
              <a:t>PhilCRIS</a:t>
            </a:r>
            <a:endParaRPr lang="en-GB" altLang="en-US" sz="3200" b="1" dirty="0" smtClean="0">
              <a:solidFill>
                <a:schemeClr val="accent6">
                  <a:lumMod val="75000"/>
                </a:schemeClr>
              </a:solidFill>
              <a:cs typeface="Trebuchet MS" pitchFamily="34" charset="0"/>
            </a:endParaRPr>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3395462963"/>
      </p:ext>
    </p:extLst>
  </p:cSld>
  <p:clrMapOvr>
    <a:masterClrMapping/>
  </p:clrMapOvr>
  <mc:AlternateContent xmlns:mc="http://schemas.openxmlformats.org/markup-compatibility/2006" xmlns:p14="http://schemas.microsoft.com/office/powerpoint/2010/main">
    <mc:Choice Requires="p14">
      <p:transition spd="slow" p14:dur="2250" advTm="15000"/>
    </mc:Choice>
    <mc:Fallback xmlns="">
      <p:transition spd="slow" advTm="15000"/>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10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10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10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1000"/>
                                        <p:tgtEl>
                                          <p:spTgt spid="64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fade">
                                      <p:cBhvr>
                                        <p:cTn id="32" dur="10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22031" y="147236"/>
            <a:ext cx="8018585" cy="731995"/>
          </a:xfrm>
          <a:noFill/>
        </p:spPr>
        <p:txBody>
          <a:bodyPr vert="horz" wrap="square" lIns="0" tIns="0" rIns="0" bIns="0" numCol="1" rtlCol="0" anchor="b" anchorCtr="0" compatLnSpc="1">
            <a:prstTxWarp prst="textNoShape">
              <a:avLst/>
            </a:prstTxWarp>
            <a:spAutoFit/>
          </a:bodyPr>
          <a:lstStyle/>
          <a:p>
            <a:pPr eaLnBrk="1" fontAlgn="auto" hangingPunct="1">
              <a:lnSpc>
                <a:spcPct val="57000"/>
              </a:lnSpc>
              <a:spcAft>
                <a:spcPts val="0"/>
              </a:spcAft>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pPr>
            <a:r>
              <a:rPr lang="en-GB" altLang="en-US" b="1" dirty="0" smtClean="0">
                <a:cs typeface="Trebuchet MS" pitchFamily="34" charset="0"/>
              </a:rPr>
              <a:t/>
            </a:r>
            <a:br>
              <a:rPr lang="en-GB" altLang="en-US" b="1" dirty="0" smtClean="0">
                <a:cs typeface="Trebuchet MS" pitchFamily="34" charset="0"/>
              </a:rPr>
            </a:br>
            <a:r>
              <a:rPr lang="en-GB" altLang="en-US" b="1" dirty="0">
                <a:cs typeface="Trebuchet MS" pitchFamily="34" charset="0"/>
              </a:rPr>
              <a:t>Benefits of Using </a:t>
            </a:r>
            <a:r>
              <a:rPr lang="en-GB" altLang="en-US" b="1" dirty="0" err="1">
                <a:cs typeface="Trebuchet MS" pitchFamily="34" charset="0"/>
              </a:rPr>
              <a:t>PhilCRIS</a:t>
            </a:r>
            <a:endParaRPr lang="en-GB" altLang="en-US" b="1" dirty="0" smtClean="0">
              <a:cs typeface="Trebuchet MS" pitchFamily="34" charset="0"/>
            </a:endParaRPr>
          </a:p>
        </p:txBody>
      </p:sp>
      <p:sp>
        <p:nvSpPr>
          <p:cNvPr id="65539" name="Rectangle 3"/>
          <p:cNvSpPr>
            <a:spLocks noGrp="1" noChangeArrowheads="1"/>
          </p:cNvSpPr>
          <p:nvPr>
            <p:ph idx="1"/>
          </p:nvPr>
        </p:nvSpPr>
        <p:spPr>
          <a:xfrm>
            <a:off x="381001" y="1529861"/>
            <a:ext cx="8200292" cy="3245119"/>
          </a:xfrm>
        </p:spPr>
        <p:txBody>
          <a:bodyPr vert="horz" wrap="square" lIns="0" tIns="0" rIns="0" bIns="0" numCol="1" anchor="t" anchorCtr="0" compatLnSpc="1">
            <a:prstTxWarp prst="textNoShape">
              <a:avLst/>
            </a:prstTxWarp>
            <a:spAutoFit/>
          </a:bodyPr>
          <a:lstStyle/>
          <a:p>
            <a:pPr marL="300412" indent="0"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Uses a more stable and secure database management ensuring the integrity and security of civil registry </a:t>
            </a:r>
            <a:r>
              <a:rPr lang="en-US" altLang="en-US" sz="2585" dirty="0" smtClean="0">
                <a:latin typeface="Century" panose="02040604050505020304" pitchFamily="18" charset="0"/>
              </a:rPr>
              <a:t>information</a:t>
            </a:r>
            <a:endParaRPr lang="en-US" altLang="en-US" sz="1385" dirty="0">
              <a:latin typeface="Century" panose="02040604050505020304" pitchFamily="18" charset="0"/>
            </a:endParaRPr>
          </a:p>
          <a:p>
            <a:pPr marL="300412" indent="0"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Has easier data entry and coding of </a:t>
            </a:r>
            <a:r>
              <a:rPr lang="en-US" altLang="en-US" sz="2585" dirty="0" smtClean="0">
                <a:latin typeface="Century" panose="02040604050505020304" pitchFamily="18" charset="0"/>
              </a:rPr>
              <a:t>items</a:t>
            </a:r>
            <a:endParaRPr lang="en-US" altLang="en-US" sz="1385" dirty="0">
              <a:latin typeface="Century" panose="02040604050505020304" pitchFamily="18" charset="0"/>
            </a:endParaRPr>
          </a:p>
          <a:p>
            <a:pPr marL="300412" indent="0"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Allows print preview and printing directly to the new civil registry </a:t>
            </a:r>
            <a:r>
              <a:rPr lang="en-US" altLang="en-US" sz="2585" dirty="0" smtClean="0">
                <a:latin typeface="Century" panose="02040604050505020304" pitchFamily="18" charset="0"/>
              </a:rPr>
              <a:t>forms</a:t>
            </a:r>
            <a:endParaRPr lang="en-US" altLang="en-US" sz="1385" dirty="0">
              <a:latin typeface="Century" panose="02040604050505020304" pitchFamily="18" charset="0"/>
            </a:endParaRPr>
          </a:p>
          <a:p>
            <a:pPr marL="300412" indent="0" eaLnBrk="1" hangingPunct="1">
              <a:lnSpc>
                <a:spcPct val="101000"/>
              </a:lnSpc>
              <a:spcBef>
                <a:spcPts val="1200"/>
              </a:spcBef>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pPr>
            <a:r>
              <a:rPr lang="en-US" altLang="en-US" sz="2585" dirty="0">
                <a:latin typeface="Century" panose="02040604050505020304" pitchFamily="18" charset="0"/>
              </a:rPr>
              <a:t>Has better support for new printers </a:t>
            </a: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334503001"/>
      </p:ext>
    </p:extLst>
  </p:cSld>
  <p:clrMapOvr>
    <a:masterClrMapping/>
  </p:clrMapOvr>
  <mc:AlternateContent xmlns:mc="http://schemas.openxmlformats.org/markup-compatibility/2006" xmlns:p14="http://schemas.microsoft.com/office/powerpoint/2010/main">
    <mc:Choice Requires="p14">
      <p:transition spd="slow" p14:dur="2250" advTm="15000"/>
    </mc:Choice>
    <mc:Fallback xmlns="">
      <p:transition spd="slow" advTm="15000"/>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10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fade">
                                      <p:cBhvr>
                                        <p:cTn id="12" dur="10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fade">
                                      <p:cBhvr>
                                        <p:cTn id="17" dur="10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fade">
                                      <p:cBhvr>
                                        <p:cTn id="22" dur="10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51692" y="157494"/>
            <a:ext cx="8018585" cy="731995"/>
          </a:xfrm>
          <a:noFill/>
        </p:spPr>
        <p:txBody>
          <a:bodyPr vert="horz" wrap="square" lIns="0" tIns="0" rIns="0" bIns="0" numCol="1" rtlCol="0" anchor="b" anchorCtr="0" compatLnSpc="1">
            <a:prstTxWarp prst="textNoShape">
              <a:avLst/>
            </a:prstTxWarp>
            <a:spAutoFit/>
          </a:bodyPr>
          <a:lstStyle/>
          <a:p>
            <a:pPr eaLnBrk="1" fontAlgn="auto" hangingPunct="1">
              <a:lnSpc>
                <a:spcPct val="57000"/>
              </a:lnSpc>
              <a:spcAft>
                <a:spcPts val="0"/>
              </a:spcAft>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defRPr/>
            </a:pPr>
            <a:r>
              <a:rPr lang="en-GB" altLang="en-US" b="1" dirty="0" smtClean="0">
                <a:cs typeface="Trebuchet MS" pitchFamily="34" charset="0"/>
              </a:rPr>
              <a:t/>
            </a:r>
            <a:br>
              <a:rPr lang="en-GB" altLang="en-US" b="1" dirty="0" smtClean="0">
                <a:cs typeface="Trebuchet MS" pitchFamily="34" charset="0"/>
              </a:rPr>
            </a:br>
            <a:r>
              <a:rPr lang="en-GB" altLang="en-US" b="1" dirty="0">
                <a:cs typeface="Trebuchet MS" pitchFamily="34" charset="0"/>
              </a:rPr>
              <a:t>How to Avail in Using </a:t>
            </a:r>
            <a:r>
              <a:rPr lang="en-GB" altLang="en-US" b="1" dirty="0" err="1">
                <a:cs typeface="Trebuchet MS" pitchFamily="34" charset="0"/>
              </a:rPr>
              <a:t>PhilCRIS</a:t>
            </a:r>
            <a:endParaRPr lang="en-GB" altLang="en-US" b="1" dirty="0" smtClean="0">
              <a:cs typeface="Trebuchet MS" pitchFamily="34" charset="0"/>
            </a:endParaRPr>
          </a:p>
        </p:txBody>
      </p:sp>
      <p:sp>
        <p:nvSpPr>
          <p:cNvPr id="8194" name="Rectangle 3"/>
          <p:cNvSpPr>
            <a:spLocks noGrp="1" noChangeArrowheads="1"/>
          </p:cNvSpPr>
          <p:nvPr>
            <p:ph idx="1"/>
          </p:nvPr>
        </p:nvSpPr>
        <p:spPr>
          <a:xfrm>
            <a:off x="457200" y="1066800"/>
            <a:ext cx="8018585" cy="4781309"/>
          </a:xfrm>
        </p:spPr>
        <p:txBody>
          <a:bodyPr vert="horz" wrap="square" lIns="0" tIns="0" rIns="0" bIns="0" numCol="1" rtlCol="0" anchor="t" anchorCtr="0" compatLnSpc="1">
            <a:prstTxWarp prst="textNoShape">
              <a:avLst/>
            </a:prstTxWarp>
            <a:spAutoFit/>
          </a:bodyPr>
          <a:lstStyle/>
          <a:p>
            <a:pPr algn="just" eaLnBrk="1" fontAlgn="auto" hangingPunct="1">
              <a:spcBef>
                <a:spcPts val="1200"/>
              </a:spcBef>
              <a:spcAft>
                <a:spcPts val="0"/>
              </a:spcAft>
              <a:buSzPct val="100000"/>
              <a:buFont typeface="Arial" panose="020B0604020202020204" pitchFamily="34" charset="0"/>
              <a:buChar char="•"/>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defRPr/>
            </a:pPr>
            <a:r>
              <a:rPr lang="en-US" sz="2585" dirty="0">
                <a:latin typeface="Century" panose="02040604050505020304" pitchFamily="18" charset="0"/>
              </a:rPr>
              <a:t>The LCRO/hospital/clinic or similar institution shall coordinate with the PSA Provincial Office regarding the conduct of </a:t>
            </a:r>
            <a:r>
              <a:rPr lang="en-US" sz="2585" dirty="0" err="1">
                <a:latin typeface="Century" panose="02040604050505020304" pitchFamily="18" charset="0"/>
              </a:rPr>
              <a:t>PhilCRIS</a:t>
            </a:r>
            <a:r>
              <a:rPr lang="en-US" sz="2585" dirty="0">
                <a:latin typeface="Century" panose="02040604050505020304" pitchFamily="18" charset="0"/>
              </a:rPr>
              <a:t> training</a:t>
            </a:r>
          </a:p>
          <a:p>
            <a:pPr algn="just" eaLnBrk="1" fontAlgn="auto" hangingPunct="1">
              <a:spcBef>
                <a:spcPts val="1200"/>
              </a:spcBef>
              <a:spcAft>
                <a:spcPts val="0"/>
              </a:spcAft>
              <a:buSzPct val="100000"/>
              <a:buFont typeface="Arial" panose="020B0604020202020204" pitchFamily="34" charset="0"/>
              <a:buChar char="•"/>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defRPr/>
            </a:pPr>
            <a:endParaRPr lang="en-US" sz="1385" dirty="0">
              <a:latin typeface="Century" panose="02040604050505020304" pitchFamily="18" charset="0"/>
            </a:endParaRPr>
          </a:p>
          <a:p>
            <a:pPr algn="just" eaLnBrk="1" fontAlgn="auto" hangingPunct="1">
              <a:spcBef>
                <a:spcPts val="1200"/>
              </a:spcBef>
              <a:spcAft>
                <a:spcPts val="0"/>
              </a:spcAft>
              <a:buSzPct val="100000"/>
              <a:buFont typeface="Arial" panose="020B0604020202020204" pitchFamily="34" charset="0"/>
              <a:buChar char="•"/>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defRPr/>
            </a:pPr>
            <a:r>
              <a:rPr lang="en-US" sz="2585" dirty="0">
                <a:latin typeface="Century" panose="02040604050505020304" pitchFamily="18" charset="0"/>
              </a:rPr>
              <a:t>Once they have attended the </a:t>
            </a:r>
            <a:r>
              <a:rPr lang="en-US" sz="2585" dirty="0" err="1">
                <a:latin typeface="Century" panose="02040604050505020304" pitchFamily="18" charset="0"/>
              </a:rPr>
              <a:t>PhilCRIS</a:t>
            </a:r>
            <a:r>
              <a:rPr lang="en-US" sz="2585" dirty="0">
                <a:latin typeface="Century" panose="02040604050505020304" pitchFamily="18" charset="0"/>
              </a:rPr>
              <a:t> training, they have to sign a MOA between them and PSA</a:t>
            </a:r>
          </a:p>
          <a:p>
            <a:pPr algn="just" eaLnBrk="1" fontAlgn="auto" hangingPunct="1">
              <a:spcBef>
                <a:spcPts val="1200"/>
              </a:spcBef>
              <a:spcAft>
                <a:spcPts val="0"/>
              </a:spcAft>
              <a:buSzPct val="100000"/>
              <a:buFont typeface="Arial" panose="020B0604020202020204" pitchFamily="34" charset="0"/>
              <a:buChar char="•"/>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defRPr/>
            </a:pPr>
            <a:endParaRPr lang="en-US" sz="1385" dirty="0">
              <a:latin typeface="Century" panose="02040604050505020304" pitchFamily="18" charset="0"/>
            </a:endParaRPr>
          </a:p>
          <a:p>
            <a:pPr algn="just" eaLnBrk="1" fontAlgn="auto" hangingPunct="1">
              <a:spcBef>
                <a:spcPts val="1200"/>
              </a:spcBef>
              <a:spcAft>
                <a:spcPts val="0"/>
              </a:spcAft>
              <a:buSzPct val="100000"/>
              <a:buFont typeface="Arial" panose="020B0604020202020204" pitchFamily="34" charset="0"/>
              <a:buChar char="•"/>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defRPr/>
            </a:pPr>
            <a:r>
              <a:rPr lang="en-US" sz="2585" dirty="0">
                <a:latin typeface="Century" panose="02040604050505020304" pitchFamily="18" charset="0"/>
              </a:rPr>
              <a:t>The MOA will be submitted to the PSA-Central Office for proper control and once received they will sent the </a:t>
            </a:r>
            <a:r>
              <a:rPr lang="en-US" sz="2585" dirty="0" err="1">
                <a:latin typeface="Century" panose="02040604050505020304" pitchFamily="18" charset="0"/>
              </a:rPr>
              <a:t>PhilCRIS</a:t>
            </a:r>
            <a:r>
              <a:rPr lang="en-US" sz="2585" dirty="0">
                <a:latin typeface="Century" panose="02040604050505020304" pitchFamily="18" charset="0"/>
              </a:rPr>
              <a:t> </a:t>
            </a:r>
            <a:r>
              <a:rPr lang="en-US" sz="2585" dirty="0" smtClean="0">
                <a:latin typeface="Century" panose="02040604050505020304" pitchFamily="18" charset="0"/>
              </a:rPr>
              <a:t>installer</a:t>
            </a:r>
            <a:endParaRPr lang="en-US" sz="1385" dirty="0">
              <a:latin typeface="Century" panose="02040604050505020304" pitchFamily="18" charset="0"/>
            </a:endParaRPr>
          </a:p>
          <a:p>
            <a:pPr marL="0" indent="0" algn="just" eaLnBrk="1" fontAlgn="auto" hangingPunct="1">
              <a:lnSpc>
                <a:spcPct val="101000"/>
              </a:lnSpc>
              <a:spcAft>
                <a:spcPts val="0"/>
              </a:spcAft>
              <a:buClr>
                <a:schemeClr val="tx1">
                  <a:lumMod val="75000"/>
                  <a:lumOff val="25000"/>
                </a:schemeClr>
              </a:buClr>
              <a:buNone/>
              <a:tabLst>
                <a:tab pos="419110" algn="l"/>
                <a:tab pos="841152" algn="l"/>
                <a:tab pos="1263193" algn="l"/>
                <a:tab pos="1685234" algn="l"/>
                <a:tab pos="2107276" algn="l"/>
                <a:tab pos="2529317" algn="l"/>
                <a:tab pos="2951358" algn="l"/>
                <a:tab pos="3373400" algn="l"/>
                <a:tab pos="3795441" algn="l"/>
                <a:tab pos="4217482" algn="l"/>
                <a:tab pos="4639524" algn="l"/>
                <a:tab pos="5061565" algn="l"/>
                <a:tab pos="5483606" algn="l"/>
                <a:tab pos="5905648" algn="l"/>
                <a:tab pos="6327689" algn="l"/>
                <a:tab pos="6749730" algn="l"/>
                <a:tab pos="7171772" algn="l"/>
                <a:tab pos="7593813" algn="l"/>
                <a:tab pos="8015854" algn="l"/>
                <a:tab pos="8437896" algn="l"/>
              </a:tabLst>
              <a:defRPr/>
            </a:pPr>
            <a:r>
              <a:rPr lang="en-US" sz="2000" i="1" dirty="0">
                <a:solidFill>
                  <a:schemeClr val="tx2"/>
                </a:solidFill>
                <a:latin typeface="Century" panose="02040604050505020304" pitchFamily="18" charset="0"/>
              </a:rPr>
              <a:t>NOTE: </a:t>
            </a:r>
            <a:r>
              <a:rPr lang="en-US" sz="2000" i="1" dirty="0" err="1">
                <a:latin typeface="Century" panose="02040604050505020304" pitchFamily="18" charset="0"/>
              </a:rPr>
              <a:t>PhilCRIS</a:t>
            </a:r>
            <a:r>
              <a:rPr lang="en-US" sz="2000" i="1" dirty="0">
                <a:latin typeface="Century" panose="02040604050505020304" pitchFamily="18" charset="0"/>
              </a:rPr>
              <a:t> is given for free</a:t>
            </a: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3"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552374843"/>
      </p:ext>
    </p:extLst>
  </p:cSld>
  <p:clrMapOvr>
    <a:masterClrMapping/>
  </p:clrMapOvr>
  <mc:AlternateContent xmlns:mc="http://schemas.openxmlformats.org/markup-compatibility/2006" xmlns:p14="http://schemas.microsoft.com/office/powerpoint/2010/main">
    <mc:Choice Requires="p14">
      <p:transition spd="slow" p14:dur="2250" advTm="22000"/>
    </mc:Choice>
    <mc:Fallback xmlns="">
      <p:transition spd="slow" advTm="22000"/>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10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Effect transition="in" filter="fade">
                                      <p:cBhvr>
                                        <p:cTn id="12" dur="1000"/>
                                        <p:tgtEl>
                                          <p:spTgt spid="8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xEl>
                                              <p:pRg st="4" end="4"/>
                                            </p:txEl>
                                          </p:spTgt>
                                        </p:tgtEl>
                                        <p:attrNameLst>
                                          <p:attrName>style.visibility</p:attrName>
                                        </p:attrNameLst>
                                      </p:cBhvr>
                                      <p:to>
                                        <p:strVal val="visible"/>
                                      </p:to>
                                    </p:set>
                                    <p:animEffect transition="in" filter="fade">
                                      <p:cBhvr>
                                        <p:cTn id="17" dur="1000"/>
                                        <p:tgtEl>
                                          <p:spTgt spid="8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28600"/>
            <a:ext cx="8593583" cy="752128"/>
          </a:xfrm>
        </p:spPr>
        <p:txBody>
          <a:bodyPr/>
          <a:lstStyle/>
          <a:p>
            <a:pPr algn="l"/>
            <a:r>
              <a:rPr lang="en-PH" dirty="0" err="1" smtClean="0"/>
              <a:t>PhilCRIS</a:t>
            </a:r>
            <a:endParaRPr lang="en-PH" dirty="0"/>
          </a:p>
        </p:txBody>
      </p:sp>
      <p:sp>
        <p:nvSpPr>
          <p:cNvPr id="3" name="Content Placeholder 2"/>
          <p:cNvSpPr>
            <a:spLocks noGrp="1"/>
          </p:cNvSpPr>
          <p:nvPr>
            <p:ph idx="1"/>
          </p:nvPr>
        </p:nvSpPr>
        <p:spPr/>
        <p:txBody>
          <a:bodyPr/>
          <a:lstStyle/>
          <a:p>
            <a:r>
              <a:rPr lang="en-PH" b="1" dirty="0" smtClean="0"/>
              <a:t>Training Fee</a:t>
            </a:r>
            <a:r>
              <a:rPr lang="en-PH" dirty="0" smtClean="0"/>
              <a:t>: P1,200 (handbook, food, venue and T-shirt</a:t>
            </a:r>
          </a:p>
          <a:p>
            <a:r>
              <a:rPr lang="en-PH" b="1" dirty="0" smtClean="0"/>
              <a:t>Installer </a:t>
            </a:r>
            <a:r>
              <a:rPr lang="en-PH" dirty="0" smtClean="0"/>
              <a:t>- Free</a:t>
            </a:r>
            <a:endParaRPr lang="en-PH" dirty="0"/>
          </a:p>
        </p:txBody>
      </p:sp>
    </p:spTree>
    <p:extLst>
      <p:ext uri="{BB962C8B-B14F-4D97-AF65-F5344CB8AC3E}">
        <p14:creationId xmlns:p14="http://schemas.microsoft.com/office/powerpoint/2010/main" val="2419630703"/>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6443" y="263770"/>
            <a:ext cx="8229600" cy="905608"/>
          </a:xfrm>
        </p:spPr>
        <p:txBody>
          <a:bodyPr/>
          <a:lstStyle/>
          <a:p>
            <a:pPr algn="ctr" eaLnBrk="1" hangingPunct="1"/>
            <a:r>
              <a:rPr lang="en-US" altLang="en-US" b="1" dirty="0">
                <a:ea typeface="Trebuchet MS" panose="020B0603020202020204" pitchFamily="34" charset="0"/>
                <a:cs typeface="Trebuchet MS" panose="020B0603020202020204" pitchFamily="34" charset="0"/>
              </a:rPr>
              <a:t>Organizational Structure of PSA</a:t>
            </a:r>
          </a:p>
        </p:txBody>
      </p:sp>
      <p:graphicFrame>
        <p:nvGraphicFramePr>
          <p:cNvPr id="5" name="Content Placeholder 3"/>
          <p:cNvGraphicFramePr>
            <a:graphicFrameLocks/>
          </p:cNvGraphicFramePr>
          <p:nvPr>
            <p:extLst>
              <p:ext uri="{D42A27DB-BD31-4B8C-83A1-F6EECF244321}">
                <p14:modId xmlns:p14="http://schemas.microsoft.com/office/powerpoint/2010/main" val="3898198455"/>
              </p:ext>
            </p:extLst>
          </p:nvPr>
        </p:nvGraphicFramePr>
        <p:xfrm>
          <a:off x="259374" y="1066800"/>
          <a:ext cx="8077200" cy="329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532" name="Group 17"/>
          <p:cNvGrpSpPr>
            <a:grpSpLocks/>
          </p:cNvGrpSpPr>
          <p:nvPr/>
        </p:nvGrpSpPr>
        <p:grpSpPr bwMode="auto">
          <a:xfrm>
            <a:off x="5889381" y="3733800"/>
            <a:ext cx="2460381" cy="1277816"/>
            <a:chOff x="5844404" y="1865688"/>
            <a:chExt cx="2460208" cy="1269926"/>
          </a:xfrm>
        </p:grpSpPr>
        <p:sp>
          <p:nvSpPr>
            <p:cNvPr id="7" name="Rectangle 6"/>
            <p:cNvSpPr/>
            <p:nvPr/>
          </p:nvSpPr>
          <p:spPr>
            <a:xfrm>
              <a:off x="5844404" y="1932620"/>
              <a:ext cx="2405993" cy="1202994"/>
            </a:xfrm>
            <a:prstGeom prst="rect">
              <a:avLst/>
            </a:prstGeom>
            <a:solidFill>
              <a:schemeClr val="accent5">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5898619" y="1865688"/>
              <a:ext cx="2405993" cy="1226750"/>
            </a:xfrm>
            <a:prstGeom prst="rect">
              <a:avLst/>
            </a:prstGeom>
          </p:spPr>
          <p:style>
            <a:lnRef idx="0">
              <a:scrgbClr r="0" g="0" b="0"/>
            </a:lnRef>
            <a:fillRef idx="0">
              <a:scrgbClr r="0" g="0" b="0"/>
            </a:fillRef>
            <a:effectRef idx="0">
              <a:scrgbClr r="0" g="0" b="0"/>
            </a:effectRef>
            <a:fontRef idx="minor">
              <a:schemeClr val="lt1"/>
            </a:fontRef>
          </p:style>
          <p:txBody>
            <a:bodyPr lIns="12309" tIns="12309" rIns="12309" bIns="12309" spcCol="1270" anchor="ctr"/>
            <a:lstStyle/>
            <a:p>
              <a:pPr algn="ctr" defTabSz="861668" rtl="1" eaLnBrk="0" fontAlgn="base" hangingPunct="0">
                <a:lnSpc>
                  <a:spcPct val="90000"/>
                </a:lnSpc>
                <a:spcBef>
                  <a:spcPct val="0"/>
                </a:spcBef>
                <a:spcAft>
                  <a:spcPct val="35000"/>
                </a:spcAft>
                <a:defRPr/>
              </a:pPr>
              <a:r>
                <a:rPr lang="en-US" sz="2000" dirty="0">
                  <a:solidFill>
                    <a:srgbClr val="FFFFFF"/>
                  </a:solidFill>
                </a:rPr>
                <a:t>Regional Statistical </a:t>
              </a:r>
              <a:r>
                <a:rPr lang="en-US" sz="2100" dirty="0">
                  <a:solidFill>
                    <a:srgbClr val="FFFFFF"/>
                  </a:solidFill>
                </a:rPr>
                <a:t>Services Office (RSSO)</a:t>
              </a:r>
            </a:p>
          </p:txBody>
        </p:sp>
      </p:grpSp>
      <p:sp>
        <p:nvSpPr>
          <p:cNvPr id="11" name="Rectangle 10"/>
          <p:cNvSpPr/>
          <p:nvPr/>
        </p:nvSpPr>
        <p:spPr bwMode="auto">
          <a:xfrm>
            <a:off x="5889381" y="5137493"/>
            <a:ext cx="2406162" cy="870438"/>
          </a:xfrm>
          <a:prstGeom prst="rect">
            <a:avLst/>
          </a:prstGeom>
          <a:solidFill>
            <a:schemeClr val="accent5">
              <a:lumMod val="25000"/>
            </a:schemeClr>
          </a:solidFill>
        </p:spPr>
        <p:style>
          <a:lnRef idx="0">
            <a:scrgbClr r="0" g="0" b="0"/>
          </a:lnRef>
          <a:fillRef idx="0">
            <a:scrgbClr r="0" g="0" b="0"/>
          </a:fillRef>
          <a:effectRef idx="0">
            <a:scrgbClr r="0" g="0" b="0"/>
          </a:effectRef>
          <a:fontRef idx="minor">
            <a:schemeClr val="lt1"/>
          </a:fontRef>
        </p:style>
        <p:txBody>
          <a:bodyPr lIns="12309" tIns="12309" rIns="12309" bIns="12309" spcCol="1270" anchor="ctr"/>
          <a:lstStyle/>
          <a:p>
            <a:pPr algn="ctr" defTabSz="861668" rtl="1" eaLnBrk="0" fontAlgn="base" hangingPunct="0">
              <a:lnSpc>
                <a:spcPct val="90000"/>
              </a:lnSpc>
              <a:spcBef>
                <a:spcPct val="0"/>
              </a:spcBef>
              <a:spcAft>
                <a:spcPct val="35000"/>
              </a:spcAft>
              <a:defRPr/>
            </a:pPr>
            <a:r>
              <a:rPr lang="en-US" sz="1939" dirty="0">
                <a:solidFill>
                  <a:srgbClr val="FFFFFF"/>
                </a:solidFill>
              </a:rPr>
              <a:t>Provincial Statistics Office (PSO)</a:t>
            </a:r>
          </a:p>
        </p:txBody>
      </p:sp>
      <p:cxnSp>
        <p:nvCxnSpPr>
          <p:cNvPr id="12" name="Elbow Connector 11"/>
          <p:cNvCxnSpPr/>
          <p:nvPr/>
        </p:nvCxnSpPr>
        <p:spPr>
          <a:xfrm>
            <a:off x="8335108" y="4484077"/>
            <a:ext cx="1466" cy="1282212"/>
          </a:xfrm>
          <a:prstGeom prst="bentConnector3">
            <a:avLst>
              <a:gd name="adj1" fmla="val 1439546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5884253" y="2166572"/>
            <a:ext cx="3231173" cy="2429608"/>
          </a:xfrm>
          <a:prstGeom prst="bentConnector3">
            <a:avLst>
              <a:gd name="adj1" fmla="val 34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8505092" y="5011615"/>
            <a:ext cx="228600" cy="14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rot="10800000" flipV="1">
            <a:off x="4343400" y="3505200"/>
            <a:ext cx="19812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2971800" y="4267200"/>
            <a:ext cx="2406162" cy="870438"/>
          </a:xfrm>
          <a:prstGeom prst="rect">
            <a:avLst/>
          </a:prstGeom>
          <a:solidFill>
            <a:schemeClr val="accent5">
              <a:lumMod val="25000"/>
            </a:schemeClr>
          </a:solidFill>
        </p:spPr>
        <p:style>
          <a:lnRef idx="0">
            <a:scrgbClr r="0" g="0" b="0"/>
          </a:lnRef>
          <a:fillRef idx="0">
            <a:scrgbClr r="0" g="0" b="0"/>
          </a:fillRef>
          <a:effectRef idx="0">
            <a:scrgbClr r="0" g="0" b="0"/>
          </a:effectRef>
          <a:fontRef idx="minor">
            <a:schemeClr val="lt1"/>
          </a:fontRef>
        </p:style>
        <p:txBody>
          <a:bodyPr lIns="12309" tIns="12309" rIns="12309" bIns="12309" spcCol="1270" anchor="ctr"/>
          <a:lstStyle/>
          <a:p>
            <a:pPr algn="ctr" defTabSz="861668" rtl="1" eaLnBrk="0" fontAlgn="base" hangingPunct="0">
              <a:lnSpc>
                <a:spcPct val="90000"/>
              </a:lnSpc>
              <a:spcBef>
                <a:spcPct val="0"/>
              </a:spcBef>
              <a:spcAft>
                <a:spcPct val="35000"/>
              </a:spcAft>
              <a:defRPr/>
            </a:pPr>
            <a:r>
              <a:rPr lang="en-US" sz="1939" dirty="0" smtClean="0">
                <a:solidFill>
                  <a:srgbClr val="FFFFFF"/>
                </a:solidFill>
              </a:rPr>
              <a:t>Civil Registration  (CRS)Service</a:t>
            </a:r>
            <a:endParaRPr lang="en-US" sz="1939" dirty="0">
              <a:solidFill>
                <a:srgbClr val="FFFFFF"/>
              </a:solidFill>
            </a:endParaRPr>
          </a:p>
        </p:txBody>
      </p:sp>
      <p:grpSp>
        <p:nvGrpSpPr>
          <p:cNvPr id="18" name="Group 1"/>
          <p:cNvGrpSpPr>
            <a:grpSpLocks/>
          </p:cNvGrpSpPr>
          <p:nvPr/>
        </p:nvGrpSpPr>
        <p:grpSpPr bwMode="auto">
          <a:xfrm>
            <a:off x="5334000" y="6140450"/>
            <a:ext cx="4495800" cy="717550"/>
            <a:chOff x="152400" y="80946"/>
            <a:chExt cx="9448800" cy="717176"/>
          </a:xfrm>
        </p:grpSpPr>
        <p:pic>
          <p:nvPicPr>
            <p:cNvPr id="19" name="Picture 18"/>
            <p:cNvPicPr>
              <a:picLocks noChangeAspect="1" noChangeArrowheads="1"/>
            </p:cNvPicPr>
            <p:nvPr/>
          </p:nvPicPr>
          <p:blipFill>
            <a:blip r:embed="rId8" cstate="print"/>
            <a:srcRect/>
            <a:stretch>
              <a:fillRect/>
            </a:stretch>
          </p:blipFill>
          <p:spPr bwMode="auto">
            <a:xfrm>
              <a:off x="152400" y="80946"/>
              <a:ext cx="608295" cy="676835"/>
            </a:xfrm>
            <a:prstGeom prst="rect">
              <a:avLst/>
            </a:prstGeom>
            <a:noFill/>
            <a:ln w="9525">
              <a:noFill/>
              <a:miter lim="800000"/>
              <a:headEnd/>
              <a:tailEnd/>
            </a:ln>
          </p:spPr>
        </p:pic>
        <p:cxnSp>
          <p:nvCxnSpPr>
            <p:cNvPr id="20" name="Straight Connector 19"/>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22"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606039574"/>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67000"/>
            <a:ext cx="7772400" cy="1143000"/>
          </a:xfrm>
        </p:spPr>
        <p:txBody>
          <a:bodyPr/>
          <a:lstStyle/>
          <a:p>
            <a:r>
              <a:rPr lang="en-PH" sz="4800" dirty="0" smtClean="0">
                <a:solidFill>
                  <a:srgbClr val="00B050"/>
                </a:solidFill>
              </a:rPr>
              <a:t>Thank you!</a:t>
            </a:r>
            <a:endParaRPr lang="en-PH" sz="4800" dirty="0">
              <a:solidFill>
                <a:srgbClr val="00B050"/>
              </a:solidFill>
            </a:endParaRP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97739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81354" y="990601"/>
            <a:ext cx="8440615" cy="5405804"/>
          </a:xfrm>
        </p:spPr>
        <p:txBody>
          <a:bodyPr rtlCol="0">
            <a:normAutofit/>
          </a:bodyPr>
          <a:lstStyle/>
          <a:p>
            <a:pPr indent="-168817" algn="ctr" eaLnBrk="1" fontAlgn="auto" hangingPunct="1">
              <a:spcBef>
                <a:spcPts val="1200"/>
              </a:spcBef>
              <a:spcAft>
                <a:spcPts val="0"/>
              </a:spcAft>
              <a:buNone/>
              <a:defRPr/>
            </a:pPr>
            <a:r>
              <a:rPr lang="en-US" altLang="en-US" sz="2800" b="1" u="sng" dirty="0">
                <a:solidFill>
                  <a:schemeClr val="tx2">
                    <a:lumMod val="85000"/>
                    <a:lumOff val="15000"/>
                  </a:schemeClr>
                </a:solidFill>
                <a:latin typeface="+mj-lt"/>
              </a:rPr>
              <a:t>Rule 9 Art. 13 c(vii) of the IRR – </a:t>
            </a:r>
          </a:p>
          <a:p>
            <a:pPr indent="-168817" eaLnBrk="1" fontAlgn="auto" hangingPunct="1">
              <a:spcBef>
                <a:spcPts val="1200"/>
              </a:spcBef>
              <a:spcAft>
                <a:spcPts val="0"/>
              </a:spcAft>
              <a:buNone/>
              <a:defRPr/>
            </a:pPr>
            <a:r>
              <a:rPr lang="en-US" altLang="en-US" sz="2800" b="1" u="sng" dirty="0" smtClean="0">
                <a:solidFill>
                  <a:schemeClr val="tx2">
                    <a:lumMod val="85000"/>
                    <a:lumOff val="15000"/>
                  </a:schemeClr>
                </a:solidFill>
                <a:latin typeface="+mj-lt"/>
              </a:rPr>
              <a:t>Civil </a:t>
            </a:r>
            <a:r>
              <a:rPr lang="en-US" altLang="en-US" sz="2800" b="1" u="sng" dirty="0">
                <a:solidFill>
                  <a:schemeClr val="tx2">
                    <a:lumMod val="85000"/>
                    <a:lumOff val="15000"/>
                  </a:schemeClr>
                </a:solidFill>
                <a:latin typeface="+mj-lt"/>
              </a:rPr>
              <a:t>Registration </a:t>
            </a:r>
            <a:r>
              <a:rPr lang="en-US" altLang="en-US" sz="2800" b="1" u="sng" dirty="0" smtClean="0">
                <a:solidFill>
                  <a:schemeClr val="tx2">
                    <a:lumMod val="85000"/>
                    <a:lumOff val="15000"/>
                  </a:schemeClr>
                </a:solidFill>
                <a:latin typeface="+mj-lt"/>
              </a:rPr>
              <a:t>Service</a:t>
            </a:r>
            <a:endParaRPr lang="en-US" altLang="en-US" sz="2800" b="1" u="sng" dirty="0">
              <a:solidFill>
                <a:schemeClr val="tx2">
                  <a:lumMod val="85000"/>
                  <a:lumOff val="15000"/>
                </a:schemeClr>
              </a:solidFill>
              <a:latin typeface="+mj-lt"/>
            </a:endParaRPr>
          </a:p>
          <a:p>
            <a:pPr marL="631283" indent="-457200" algn="just" eaLnBrk="1" fontAlgn="auto" hangingPunct="1">
              <a:spcBef>
                <a:spcPts val="0"/>
              </a:spcBef>
              <a:spcAft>
                <a:spcPts val="0"/>
              </a:spcAft>
              <a:buFont typeface="Wingdings" panose="05000000000000000000" pitchFamily="2" charset="2"/>
              <a:buChar char="Ø"/>
              <a:defRPr/>
            </a:pPr>
            <a:r>
              <a:rPr lang="en-US" altLang="en-US" sz="2800" dirty="0" smtClean="0"/>
              <a:t>civil </a:t>
            </a:r>
            <a:r>
              <a:rPr lang="en-US" altLang="en-US" sz="2800" dirty="0"/>
              <a:t>registry document management and </a:t>
            </a:r>
            <a:r>
              <a:rPr lang="en-US" altLang="en-US" sz="2800" dirty="0" smtClean="0"/>
              <a:t>archiving</a:t>
            </a:r>
          </a:p>
          <a:p>
            <a:pPr marL="631283" indent="-457200" algn="just" eaLnBrk="1" fontAlgn="auto" hangingPunct="1">
              <a:spcBef>
                <a:spcPts val="0"/>
              </a:spcBef>
              <a:spcAft>
                <a:spcPts val="0"/>
              </a:spcAft>
              <a:buFont typeface="Wingdings" panose="05000000000000000000" pitchFamily="2" charset="2"/>
              <a:buChar char="Ø"/>
              <a:defRPr/>
            </a:pPr>
            <a:r>
              <a:rPr lang="en-US" altLang="en-US" sz="2800" dirty="0" smtClean="0"/>
              <a:t>policy </a:t>
            </a:r>
            <a:r>
              <a:rPr lang="en-US" altLang="en-US" sz="2800" dirty="0"/>
              <a:t>advocacy and research on civil registration matters, court decrees and legal instruments affecting civil registry </a:t>
            </a:r>
            <a:r>
              <a:rPr lang="en-US" altLang="en-US" sz="2800" dirty="0" smtClean="0"/>
              <a:t>documents</a:t>
            </a:r>
          </a:p>
          <a:p>
            <a:pPr marL="631283" indent="-457200" algn="just" eaLnBrk="1" fontAlgn="auto" hangingPunct="1">
              <a:spcBef>
                <a:spcPts val="0"/>
              </a:spcBef>
              <a:spcAft>
                <a:spcPts val="0"/>
              </a:spcAft>
              <a:buFont typeface="Wingdings" panose="05000000000000000000" pitchFamily="2" charset="2"/>
              <a:buChar char="Ø"/>
              <a:defRPr/>
            </a:pPr>
            <a:r>
              <a:rPr lang="en-US" altLang="en-US" sz="2800" dirty="0" smtClean="0"/>
              <a:t>administrative </a:t>
            </a:r>
            <a:r>
              <a:rPr lang="en-US" altLang="en-US" sz="2800" dirty="0"/>
              <a:t>correction of civil registry </a:t>
            </a:r>
            <a:r>
              <a:rPr lang="en-US" altLang="en-US" sz="2800" dirty="0" smtClean="0"/>
              <a:t>documents</a:t>
            </a:r>
          </a:p>
          <a:p>
            <a:pPr marL="631283" indent="-457200" algn="just" eaLnBrk="1" fontAlgn="auto" hangingPunct="1">
              <a:spcBef>
                <a:spcPts val="0"/>
              </a:spcBef>
              <a:spcAft>
                <a:spcPts val="0"/>
              </a:spcAft>
              <a:buFont typeface="Wingdings" panose="05000000000000000000" pitchFamily="2" charset="2"/>
              <a:buChar char="Ø"/>
              <a:defRPr/>
            </a:pPr>
            <a:r>
              <a:rPr lang="en-US" altLang="en-US" sz="2800" dirty="0" smtClean="0"/>
              <a:t>outlet </a:t>
            </a:r>
            <a:r>
              <a:rPr lang="en-US" altLang="en-US" sz="2800" dirty="0"/>
              <a:t>and customer </a:t>
            </a:r>
            <a:r>
              <a:rPr lang="en-US" altLang="en-US" sz="2800" dirty="0" smtClean="0"/>
              <a:t>services; and </a:t>
            </a:r>
          </a:p>
          <a:p>
            <a:pPr marL="631283" indent="-457200" algn="just" eaLnBrk="1" fontAlgn="auto" hangingPunct="1">
              <a:spcBef>
                <a:spcPts val="0"/>
              </a:spcBef>
              <a:spcAft>
                <a:spcPts val="0"/>
              </a:spcAft>
              <a:buFont typeface="Wingdings" panose="05000000000000000000" pitchFamily="2" charset="2"/>
              <a:buChar char="Ø"/>
              <a:defRPr/>
            </a:pPr>
            <a:r>
              <a:rPr lang="en-US" altLang="en-US" sz="2800" dirty="0" smtClean="0"/>
              <a:t>other </a:t>
            </a:r>
            <a:r>
              <a:rPr lang="en-US" altLang="en-US" sz="2800" dirty="0"/>
              <a:t>civil registration </a:t>
            </a:r>
            <a:r>
              <a:rPr lang="en-US" altLang="en-US" sz="2800" dirty="0" smtClean="0"/>
              <a:t>concerns</a:t>
            </a:r>
            <a:endParaRPr lang="en-US" altLang="en-US" sz="2800" dirty="0"/>
          </a:p>
          <a:p>
            <a:pPr indent="-168817" eaLnBrk="1" fontAlgn="auto" hangingPunct="1">
              <a:spcAft>
                <a:spcPts val="0"/>
              </a:spcAft>
              <a:buNone/>
              <a:defRPr/>
            </a:pPr>
            <a:endParaRPr lang="en-US" altLang="en-US" sz="2769" dirty="0"/>
          </a:p>
        </p:txBody>
      </p:sp>
      <p:sp>
        <p:nvSpPr>
          <p:cNvPr id="4" name="Title 1"/>
          <p:cNvSpPr txBox="1">
            <a:spLocks/>
          </p:cNvSpPr>
          <p:nvPr/>
        </p:nvSpPr>
        <p:spPr>
          <a:xfrm>
            <a:off x="1143000" y="228600"/>
            <a:ext cx="7174523" cy="555381"/>
          </a:xfrm>
          <a:prstGeom prst="rect">
            <a:avLst/>
          </a:prstGeom>
        </p:spPr>
        <p:txBody>
          <a:bodyPr/>
          <a:lstStyle/>
          <a:p>
            <a:pPr algn="ctr" rtl="1" eaLnBrk="0" fontAlgn="base" hangingPunct="0">
              <a:spcBef>
                <a:spcPct val="0"/>
              </a:spcBef>
              <a:spcAft>
                <a:spcPct val="0"/>
              </a:spcAft>
              <a:defRPr/>
            </a:pPr>
            <a:r>
              <a:rPr lang="en-PH" sz="4000" b="1" dirty="0">
                <a:solidFill>
                  <a:schemeClr val="accent6">
                    <a:lumMod val="75000"/>
                  </a:schemeClr>
                </a:solidFill>
              </a:rPr>
              <a:t>RA 10625</a:t>
            </a:r>
            <a:endParaRPr lang="en-US" sz="4000" b="1" dirty="0">
              <a:solidFill>
                <a:schemeClr val="accent6">
                  <a:lumMod val="75000"/>
                </a:schemeClr>
              </a:solidFill>
            </a:endParaRPr>
          </a:p>
        </p:txBody>
      </p:sp>
      <p:grpSp>
        <p:nvGrpSpPr>
          <p:cNvPr id="5" name="Group 1"/>
          <p:cNvGrpSpPr>
            <a:grpSpLocks/>
          </p:cNvGrpSpPr>
          <p:nvPr/>
        </p:nvGrpSpPr>
        <p:grpSpPr bwMode="auto">
          <a:xfrm>
            <a:off x="5334000" y="6140450"/>
            <a:ext cx="4495800" cy="717550"/>
            <a:chOff x="152400" y="80946"/>
            <a:chExt cx="9448800" cy="717176"/>
          </a:xfrm>
        </p:grpSpPr>
        <p:pic>
          <p:nvPicPr>
            <p:cNvPr id="6" name="Picture 5"/>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7" name="Straight Connector 6"/>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8"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9"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5162632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animEffect transition="in" filter="fade">
                                      <p:cBhvr>
                                        <p:cTn id="7" dur="1000"/>
                                        <p:tgtEl>
                                          <p:spTgt spid="2355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4">
                                            <p:txEl>
                                              <p:pRg st="3" end="3"/>
                                            </p:txEl>
                                          </p:spTgt>
                                        </p:tgtEl>
                                        <p:attrNameLst>
                                          <p:attrName>style.visibility</p:attrName>
                                        </p:attrNameLst>
                                      </p:cBhvr>
                                      <p:to>
                                        <p:strVal val="visible"/>
                                      </p:to>
                                    </p:set>
                                    <p:animEffect transition="in" filter="fade">
                                      <p:cBhvr>
                                        <p:cTn id="12" dur="1000"/>
                                        <p:tgtEl>
                                          <p:spTgt spid="2355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4">
                                            <p:txEl>
                                              <p:pRg st="4" end="4"/>
                                            </p:txEl>
                                          </p:spTgt>
                                        </p:tgtEl>
                                        <p:attrNameLst>
                                          <p:attrName>style.visibility</p:attrName>
                                        </p:attrNameLst>
                                      </p:cBhvr>
                                      <p:to>
                                        <p:strVal val="visible"/>
                                      </p:to>
                                    </p:set>
                                    <p:animEffect transition="in" filter="fade">
                                      <p:cBhvr>
                                        <p:cTn id="17" dur="1000"/>
                                        <p:tgtEl>
                                          <p:spTgt spid="235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54">
                                            <p:txEl>
                                              <p:pRg st="5" end="5"/>
                                            </p:txEl>
                                          </p:spTgt>
                                        </p:tgtEl>
                                        <p:attrNameLst>
                                          <p:attrName>style.visibility</p:attrName>
                                        </p:attrNameLst>
                                      </p:cBhvr>
                                      <p:to>
                                        <p:strVal val="visible"/>
                                      </p:to>
                                    </p:set>
                                    <p:animEffect transition="in" filter="fade">
                                      <p:cBhvr>
                                        <p:cTn id="22" dur="1000"/>
                                        <p:tgtEl>
                                          <p:spTgt spid="2355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54">
                                            <p:txEl>
                                              <p:pRg st="6" end="6"/>
                                            </p:txEl>
                                          </p:spTgt>
                                        </p:tgtEl>
                                        <p:attrNameLst>
                                          <p:attrName>style.visibility</p:attrName>
                                        </p:attrNameLst>
                                      </p:cBhvr>
                                      <p:to>
                                        <p:strVal val="visible"/>
                                      </p:to>
                                    </p:set>
                                    <p:animEffect transition="in" filter="fade">
                                      <p:cBhvr>
                                        <p:cTn id="27" dur="1000"/>
                                        <p:tgtEl>
                                          <p:spTgt spid="23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1389" y="474785"/>
            <a:ext cx="7174523" cy="738554"/>
          </a:xfrm>
          <a:prstGeom prst="rect">
            <a:avLst/>
          </a:prstGeom>
        </p:spPr>
        <p:txBody>
          <a:bodyPr/>
          <a:lstStyle/>
          <a:p>
            <a:pPr algn="ctr" rtl="1" eaLnBrk="0" fontAlgn="base" hangingPunct="0">
              <a:spcBef>
                <a:spcPct val="0"/>
              </a:spcBef>
              <a:spcAft>
                <a:spcPct val="0"/>
              </a:spcAft>
              <a:defRPr/>
            </a:pPr>
            <a:r>
              <a:rPr lang="en-US" sz="4000" b="1" dirty="0">
                <a:solidFill>
                  <a:schemeClr val="accent6">
                    <a:lumMod val="75000"/>
                  </a:schemeClr>
                </a:solidFill>
              </a:rPr>
              <a:t>Republic Act 7160</a:t>
            </a:r>
          </a:p>
          <a:p>
            <a:pPr algn="ctr" rtl="1" eaLnBrk="0" fontAlgn="base" hangingPunct="0">
              <a:spcBef>
                <a:spcPct val="0"/>
              </a:spcBef>
              <a:spcAft>
                <a:spcPct val="0"/>
              </a:spcAft>
              <a:defRPr/>
            </a:pPr>
            <a:r>
              <a:rPr lang="en-US" altLang="en-US" sz="2800" b="1" dirty="0">
                <a:solidFill>
                  <a:schemeClr val="tx2">
                    <a:lumMod val="85000"/>
                    <a:lumOff val="15000"/>
                  </a:schemeClr>
                </a:solidFill>
              </a:rPr>
              <a:t>Local Government Code</a:t>
            </a:r>
          </a:p>
        </p:txBody>
      </p:sp>
      <p:sp>
        <p:nvSpPr>
          <p:cNvPr id="24579" name="Content Placeholder 2"/>
          <p:cNvSpPr txBox="1">
            <a:spLocks/>
          </p:cNvSpPr>
          <p:nvPr/>
        </p:nvSpPr>
        <p:spPr bwMode="auto">
          <a:xfrm>
            <a:off x="467544" y="1988840"/>
            <a:ext cx="8159262"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rtl="1" eaLnBrk="0" fontAlgn="base" hangingPunct="0">
              <a:spcBef>
                <a:spcPct val="20000"/>
              </a:spcBef>
              <a:spcAft>
                <a:spcPct val="0"/>
              </a:spcAft>
              <a:buFont typeface="Arial" charset="0"/>
              <a:buNone/>
              <a:defRPr/>
            </a:pPr>
            <a:r>
              <a:rPr lang="en-US" altLang="en-US" sz="2800" dirty="0" smtClean="0">
                <a:solidFill>
                  <a:schemeClr val="accent6">
                    <a:lumMod val="75000"/>
                  </a:schemeClr>
                </a:solidFill>
                <a:latin typeface="+mn-lt"/>
              </a:rPr>
              <a:t>Civil </a:t>
            </a:r>
            <a:r>
              <a:rPr lang="en-US" altLang="en-US" sz="2800" dirty="0">
                <a:solidFill>
                  <a:schemeClr val="accent6">
                    <a:lumMod val="75000"/>
                  </a:schemeClr>
                </a:solidFill>
                <a:latin typeface="+mn-lt"/>
              </a:rPr>
              <a:t>registration is a function of the local government through the city/municipal registrar but is under the technical supervision of the Civil Registrar General</a:t>
            </a:r>
          </a:p>
        </p:txBody>
      </p:sp>
      <p:grpSp>
        <p:nvGrpSpPr>
          <p:cNvPr id="4" name="Group 1"/>
          <p:cNvGrpSpPr>
            <a:grpSpLocks/>
          </p:cNvGrpSpPr>
          <p:nvPr/>
        </p:nvGrpSpPr>
        <p:grpSpPr bwMode="auto">
          <a:xfrm>
            <a:off x="5334000" y="6140450"/>
            <a:ext cx="4495800" cy="717550"/>
            <a:chOff x="152400" y="80946"/>
            <a:chExt cx="9448800" cy="717176"/>
          </a:xfrm>
        </p:grpSpPr>
        <p:pic>
          <p:nvPicPr>
            <p:cNvPr id="5" name="Picture 4"/>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6" name="Straight Connector 5"/>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7"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8"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202630899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115616" y="1752600"/>
            <a:ext cx="7117374" cy="1715498"/>
          </a:xfrm>
        </p:spPr>
        <p:txBody>
          <a:bodyPr rtlCol="0"/>
          <a:lstStyle/>
          <a:p>
            <a:pPr eaLnBrk="1" fontAlgn="auto" hangingPunct="1">
              <a:spcAft>
                <a:spcPts val="0"/>
              </a:spcAft>
              <a:defRPr/>
            </a:pPr>
            <a:r>
              <a:rPr lang="en-PH" altLang="en-US" sz="4800" b="1" dirty="0" smtClean="0">
                <a:solidFill>
                  <a:srgbClr val="00B050"/>
                </a:solidFill>
                <a:cs typeface="Trebuchet MS" pitchFamily="34" charset="0"/>
              </a:rPr>
              <a:t>Rules </a:t>
            </a:r>
            <a:r>
              <a:rPr lang="en-PH" altLang="en-US" sz="4800" b="1" dirty="0">
                <a:solidFill>
                  <a:srgbClr val="00B050"/>
                </a:solidFill>
                <a:cs typeface="Trebuchet MS" pitchFamily="34" charset="0"/>
              </a:rPr>
              <a:t>and Procedures</a:t>
            </a:r>
            <a:endParaRPr lang="en-PH" altLang="en-US" sz="6600" b="1" dirty="0">
              <a:solidFill>
                <a:srgbClr val="00B050"/>
              </a:solidFill>
              <a:cs typeface="Trebuchet MS" pitchFamily="34" charset="0"/>
            </a:endParaRPr>
          </a:p>
        </p:txBody>
      </p:sp>
      <p:grpSp>
        <p:nvGrpSpPr>
          <p:cNvPr id="3" name="Group 1"/>
          <p:cNvGrpSpPr>
            <a:grpSpLocks/>
          </p:cNvGrpSpPr>
          <p:nvPr/>
        </p:nvGrpSpPr>
        <p:grpSpPr bwMode="auto">
          <a:xfrm>
            <a:off x="5334000" y="6140450"/>
            <a:ext cx="4495800" cy="717550"/>
            <a:chOff x="152400" y="80946"/>
            <a:chExt cx="9448800" cy="717176"/>
          </a:xfrm>
        </p:grpSpPr>
        <p:pic>
          <p:nvPicPr>
            <p:cNvPr id="4" name="Picture 3"/>
            <p:cNvPicPr>
              <a:picLocks noChangeAspect="1" noChangeArrowheads="1"/>
            </p:cNvPicPr>
            <p:nvPr/>
          </p:nvPicPr>
          <p:blipFill>
            <a:blip r:embed="rId2" cstate="print"/>
            <a:srcRect/>
            <a:stretch>
              <a:fillRect/>
            </a:stretch>
          </p:blipFill>
          <p:spPr bwMode="auto">
            <a:xfrm>
              <a:off x="152400" y="80946"/>
              <a:ext cx="608295" cy="676835"/>
            </a:xfrm>
            <a:prstGeom prst="rect">
              <a:avLst/>
            </a:prstGeom>
            <a:noFill/>
            <a:ln w="9525">
              <a:noFill/>
              <a:miter lim="800000"/>
              <a:headEnd/>
              <a:tailEnd/>
            </a:ln>
          </p:spPr>
        </p:pic>
        <p:cxnSp>
          <p:nvCxnSpPr>
            <p:cNvPr id="5" name="Straight Connector 4"/>
            <p:cNvCxnSpPr/>
            <p:nvPr/>
          </p:nvCxnSpPr>
          <p:spPr>
            <a:xfrm>
              <a:off x="152400" y="798122"/>
              <a:ext cx="9448800" cy="0"/>
            </a:xfrm>
            <a:prstGeom prst="line">
              <a:avLst/>
            </a:prstGeom>
          </p:spPr>
          <p:style>
            <a:lnRef idx="1">
              <a:schemeClr val="dk1"/>
            </a:lnRef>
            <a:fillRef idx="0">
              <a:schemeClr val="dk1"/>
            </a:fillRef>
            <a:effectRef idx="0">
              <a:schemeClr val="dk1"/>
            </a:effectRef>
            <a:fontRef idx="minor">
              <a:schemeClr val="tx1"/>
            </a:fontRef>
          </p:style>
        </p:cxnSp>
        <p:sp>
          <p:nvSpPr>
            <p:cNvPr id="6" name="TextBox 11"/>
            <p:cNvSpPr txBox="1">
              <a:spLocks noChangeArrowheads="1"/>
            </p:cNvSpPr>
            <p:nvPr/>
          </p:nvSpPr>
          <p:spPr bwMode="auto">
            <a:xfrm>
              <a:off x="803275" y="139652"/>
              <a:ext cx="2559050" cy="276081"/>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200"/>
                </a:spcBef>
                <a:defRPr/>
              </a:pPr>
              <a:r>
                <a:rPr lang="en-US" sz="1200" dirty="0" smtClean="0">
                  <a:latin typeface="Trajan Pro"/>
                  <a:ea typeface="+mn-ea"/>
                  <a:cs typeface="Arial" pitchFamily="34" charset="0"/>
                </a:rPr>
                <a:t>Republic of the Philippines</a:t>
              </a:r>
            </a:p>
          </p:txBody>
        </p:sp>
        <p:sp>
          <p:nvSpPr>
            <p:cNvPr id="7" name="Rectangle 12"/>
            <p:cNvSpPr>
              <a:spLocks noChangeArrowheads="1"/>
            </p:cNvSpPr>
            <p:nvPr/>
          </p:nvSpPr>
          <p:spPr bwMode="auto">
            <a:xfrm>
              <a:off x="787400" y="341160"/>
              <a:ext cx="7275206" cy="30761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defRPr/>
              </a:pPr>
              <a:r>
                <a:rPr lang="en-US" altLang="en-US" sz="1400" b="1" dirty="0" smtClean="0">
                  <a:latin typeface="Trajan Pro" pitchFamily="18" charset="0"/>
                  <a:ea typeface="+mn-ea"/>
                </a:rPr>
                <a:t>Philippine Statistics Authority</a:t>
              </a:r>
            </a:p>
          </p:txBody>
        </p:sp>
      </p:grpSp>
    </p:spTree>
    <p:extLst>
      <p:ext uri="{BB962C8B-B14F-4D97-AF65-F5344CB8AC3E}">
        <p14:creationId xmlns:p14="http://schemas.microsoft.com/office/powerpoint/2010/main" val="148050361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1"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1"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TotalTime>
  <Words>3683</Words>
  <Application>Microsoft Office PowerPoint</Application>
  <PresentationFormat>On-screen Show (4:3)</PresentationFormat>
  <Paragraphs>444</Paragraphs>
  <Slides>60</Slides>
  <Notes>29</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1_master</vt:lpstr>
      <vt:lpstr>Death Registration: Legal Mandates, Rules, and Procedures</vt:lpstr>
      <vt:lpstr>What is Civil Registration?</vt:lpstr>
      <vt:lpstr>PowerPoint Presentation</vt:lpstr>
      <vt:lpstr>PowerPoint Presentation</vt:lpstr>
      <vt:lpstr>PowerPoint Presentation</vt:lpstr>
      <vt:lpstr>Organizational Structure of PSA</vt:lpstr>
      <vt:lpstr>PowerPoint Presentation</vt:lpstr>
      <vt:lpstr>PowerPoint Presentation</vt:lpstr>
      <vt:lpstr>Rules and Procedures</vt:lpstr>
      <vt:lpstr> Registrable Acts &amp; Vital Events</vt:lpstr>
      <vt:lpstr> Registrable Acts &amp; Vital Events</vt:lpstr>
      <vt:lpstr>Registrable Acts &amp; Vital Events</vt:lpstr>
      <vt:lpstr>PowerPoint Presentation</vt:lpstr>
      <vt:lpstr>Persons Responsible to Report the Event</vt:lpstr>
      <vt:lpstr>Flow of Submission of Document </vt:lpstr>
      <vt:lpstr> Delayed Registration</vt:lpstr>
      <vt:lpstr> Delayed Registration</vt:lpstr>
      <vt:lpstr> Delayed Registration</vt:lpstr>
      <vt:lpstr>Delayed Registration</vt:lpstr>
      <vt:lpstr> Delayed Registration</vt:lpstr>
      <vt:lpstr>Place of Registration  </vt:lpstr>
      <vt:lpstr>Reporting of Vital Events Occurring Abroad  </vt:lpstr>
      <vt:lpstr> Reminder</vt:lpstr>
      <vt:lpstr>Reminder</vt:lpstr>
      <vt:lpstr>PowerPoint Presentation</vt:lpstr>
      <vt:lpstr>PowerPoint Presentation</vt:lpstr>
      <vt:lpstr>PowerPoint Presentation</vt:lpstr>
      <vt:lpstr>Who is responsible in reporting the event and preparing the COD/FD? </vt:lpstr>
      <vt:lpstr>PowerPoint Presentation</vt:lpstr>
      <vt:lpstr>Death Registration Process</vt:lpstr>
      <vt:lpstr>PowerPoint Presentation</vt:lpstr>
      <vt:lpstr>Who is responsible in reporting the event and preparing the COD/FD? </vt:lpstr>
      <vt:lpstr>PowerPoint Presentation</vt:lpstr>
      <vt:lpstr>Who is responsible in reporting the event and preparing the COD/FD? </vt:lpstr>
      <vt:lpstr>PowerPoint Presentation</vt:lpstr>
      <vt:lpstr>Who is responsible in reporting the event and preparing the COD/FD? </vt:lpstr>
      <vt:lpstr>Certificate of Dismembered Body Part</vt:lpstr>
      <vt:lpstr>In the absence of the local health officer the death should be reported to the mayor, or to any member of the Sangguniang Bayan, or to the municipal secretary who shall issue the certificate of death for burial purposes.   Code On Sanitation Of The Philippines (P.D. No. 856)</vt:lpstr>
      <vt:lpstr>Death Registration Process</vt:lpstr>
      <vt:lpstr>PowerPoint Presentation</vt:lpstr>
      <vt:lpstr>PowerPoint Presentation</vt:lpstr>
      <vt:lpstr>PowerPoint Presentation</vt:lpstr>
      <vt:lpstr>PowerPoint Presentation</vt:lpstr>
      <vt:lpstr>PowerPoint Presentation</vt:lpstr>
      <vt:lpstr>Registration of Death for Filipino Muslim and Indigenous Cultural Communities/Indigenous Peoples </vt:lpstr>
      <vt:lpstr>PowerPoint Presentation</vt:lpstr>
      <vt:lpstr>PowerPoint Presentation</vt:lpstr>
      <vt:lpstr>Reminder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Benefits of Using PhilCRIS</vt:lpstr>
      <vt:lpstr> How to Avail in Using PhilCRIS</vt:lpstr>
      <vt:lpstr>PhilCRIS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Registration: Legal Mandates, Rules, and Procedures</dc:title>
  <dc:creator>Aida S. Aracap</dc:creator>
  <cp:lastModifiedBy>Christine G. Biaoco</cp:lastModifiedBy>
  <cp:revision>52</cp:revision>
  <dcterms:created xsi:type="dcterms:W3CDTF">2015-09-21T17:56:37Z</dcterms:created>
  <dcterms:modified xsi:type="dcterms:W3CDTF">2015-11-10T09:12:19Z</dcterms:modified>
</cp:coreProperties>
</file>